
<file path=[Content_Types].xml><?xml version="1.0" encoding="utf-8"?>
<Types xmlns="http://schemas.openxmlformats.org/package/2006/content-types">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70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85">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43C05AE1-F866-4105-BB82-4F04193BA584}">
  <a:tblStyle styleId="{43C05AE1-F866-4105-BB82-4F04193BA584}"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85"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hub.com/coding-boot-camp/DataViz-Lesson-Plans/blob/master/01-Lesson-Plans/14-Intro-To-JavaScript/2/Activities/11-Ins_HTML_table/Solved/table.html" TargetMode="External"/><Relationship Id="rId3" Type="http://schemas.openxmlformats.org/officeDocument/2006/relationships/hyperlink" Target="https://www.w3schools.com/html/html_tables.asp" TargetMode="Externa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etbootstrap.com/docs/3.3/css/#tables" TargetMode="External"/><Relationship Id="rId3" Type="http://schemas.openxmlformats.org/officeDocument/2006/relationships/hyperlink" Target="https://github.com/coding-boot-camp/DataViz-Lesson-Plans/blob/master/01-Lesson-Plans/14-Intro-To-JavaScript/2/Activities/11-Ins_HTML_table/Solved/table-bootstrap.html" TargetMode="Externa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eveloper.mozilla.org/en-US/docs/Web/Events" TargetMode="Externa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8" name="Shape 938"/>
        <p:cNvGrpSpPr/>
        <p:nvPr/>
      </p:nvGrpSpPr>
      <p:grpSpPr>
        <a:xfrm>
          <a:off x="0" y="0"/>
          <a:ext cx="0" cy="0"/>
          <a:chOff x="0" y="0"/>
          <a:chExt cx="0" cy="0"/>
        </a:xfrm>
      </p:grpSpPr>
      <p:sp>
        <p:nvSpPr>
          <p:cNvPr id="939" name="Google Shape;939;g1361f138a78_0_18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0" name="Google Shape;940;g1361f138a78_0_18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2" name="Shape 1092"/>
        <p:cNvGrpSpPr/>
        <p:nvPr/>
      </p:nvGrpSpPr>
      <p:grpSpPr>
        <a:xfrm>
          <a:off x="0" y="0"/>
          <a:ext cx="0" cy="0"/>
          <a:chOff x="0" y="0"/>
          <a:chExt cx="0" cy="0"/>
        </a:xfrm>
      </p:grpSpPr>
      <p:sp>
        <p:nvSpPr>
          <p:cNvPr id="1093" name="Google Shape;1093;gb5bb021254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4" name="Google Shape;1094;gb5bb021254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a:latin typeface="Roboto"/>
              <a:ea typeface="Roboto"/>
              <a:cs typeface="Roboto"/>
              <a:sym typeface="Roboto"/>
            </a:endParaRPr>
          </a:p>
          <a:p>
            <a:pPr indent="-298450" lvl="0" marL="457200" rtl="0" algn="l">
              <a:spcBef>
                <a:spcPts val="0"/>
              </a:spcBef>
              <a:spcAft>
                <a:spcPts val="0"/>
              </a:spcAft>
              <a:buClr>
                <a:srgbClr val="24292E"/>
              </a:buClr>
              <a:buSzPts val="1100"/>
              <a:buChar char="●"/>
            </a:pPr>
            <a:r>
              <a:rPr lang="en" sz="1200">
                <a:solidFill>
                  <a:srgbClr val="24292E"/>
                </a:solidFill>
                <a:highlight>
                  <a:srgbClr val="FFFFFF"/>
                </a:highlight>
              </a:rPr>
              <a:t>Compare the </a:t>
            </a:r>
            <a:r>
              <a:rPr lang="en" sz="1000">
                <a:solidFill>
                  <a:srgbClr val="24292E"/>
                </a:solidFill>
                <a:latin typeface="Consolas"/>
                <a:ea typeface="Consolas"/>
                <a:cs typeface="Consolas"/>
                <a:sym typeface="Consolas"/>
              </a:rPr>
              <a:t>forEach</a:t>
            </a:r>
            <a:r>
              <a:rPr lang="en" sz="1200">
                <a:solidFill>
                  <a:srgbClr val="24292E"/>
                </a:solidFill>
                <a:highlight>
                  <a:srgbClr val="FFFFFF"/>
                </a:highlight>
              </a:rPr>
              <a:t> method to the traditional </a:t>
            </a:r>
            <a:r>
              <a:rPr lang="en" sz="1000">
                <a:solidFill>
                  <a:srgbClr val="24292E"/>
                </a:solidFill>
                <a:latin typeface="Consolas"/>
                <a:ea typeface="Consolas"/>
                <a:cs typeface="Consolas"/>
                <a:sym typeface="Consolas"/>
              </a:rPr>
              <a:t>for loop</a:t>
            </a:r>
            <a:r>
              <a:rPr lang="en" sz="1200">
                <a:solidFill>
                  <a:srgbClr val="24292E"/>
                </a:solidFill>
                <a:highlight>
                  <a:srgbClr val="FFFFFF"/>
                </a:highlight>
              </a:rPr>
              <a:t>. While both loop over an array, a </a:t>
            </a:r>
            <a:r>
              <a:rPr lang="en" sz="1000">
                <a:solidFill>
                  <a:srgbClr val="24292E"/>
                </a:solidFill>
                <a:latin typeface="Consolas"/>
                <a:ea typeface="Consolas"/>
                <a:cs typeface="Consolas"/>
                <a:sym typeface="Consolas"/>
              </a:rPr>
              <a:t>for loop</a:t>
            </a:r>
            <a:r>
              <a:rPr lang="en" sz="1200">
                <a:solidFill>
                  <a:srgbClr val="24292E"/>
                </a:solidFill>
                <a:highlight>
                  <a:srgbClr val="FFFFFF"/>
                </a:highlight>
              </a:rPr>
              <a:t> will repeat until a specified condition is met, while </a:t>
            </a:r>
            <a:r>
              <a:rPr lang="en" sz="1000">
                <a:solidFill>
                  <a:srgbClr val="24292E"/>
                </a:solidFill>
                <a:latin typeface="Consolas"/>
                <a:ea typeface="Consolas"/>
                <a:cs typeface="Consolas"/>
                <a:sym typeface="Consolas"/>
              </a:rPr>
              <a:t>forEach</a:t>
            </a:r>
            <a:r>
              <a:rPr lang="en" sz="1200">
                <a:solidFill>
                  <a:srgbClr val="24292E"/>
                </a:solidFill>
                <a:highlight>
                  <a:srgbClr val="FFFFFF"/>
                </a:highlight>
              </a:rPr>
              <a:t> will call a function once for each element.</a:t>
            </a:r>
            <a:endParaRPr b="1">
              <a:latin typeface="Roboto"/>
              <a:ea typeface="Roboto"/>
              <a:cs typeface="Roboto"/>
              <a:sym typeface="Roboto"/>
            </a:endParaRPr>
          </a:p>
          <a:p>
            <a:pPr indent="0" lvl="0" marL="0" rtl="0" algn="l">
              <a:spcBef>
                <a:spcPts val="0"/>
              </a:spcBef>
              <a:spcAft>
                <a:spcPts val="0"/>
              </a:spcAft>
              <a:buNone/>
            </a:pPr>
            <a:r>
              <a:t/>
            </a:r>
            <a:endParaRPr i="1" sz="1000">
              <a:latin typeface="Roboto"/>
              <a:ea typeface="Roboto"/>
              <a:cs typeface="Roboto"/>
              <a:sym typeface="Roboto"/>
            </a:endParaRPr>
          </a:p>
          <a:p>
            <a:pPr indent="0" lvl="0" marL="0" rtl="0" algn="l">
              <a:spcBef>
                <a:spcPts val="0"/>
              </a:spcBef>
              <a:spcAft>
                <a:spcPts val="0"/>
              </a:spcAft>
              <a:buNone/>
            </a:pPr>
            <a:r>
              <a:t/>
            </a:r>
            <a:endParaRPr i="1" sz="1000">
              <a:latin typeface="Roboto"/>
              <a:ea typeface="Roboto"/>
              <a:cs typeface="Roboto"/>
              <a:sym typeface="Roboto"/>
            </a:endParaRPr>
          </a:p>
          <a:p>
            <a:pPr indent="0" lvl="0" marL="0" rtl="0" algn="l">
              <a:spcBef>
                <a:spcPts val="0"/>
              </a:spcBef>
              <a:spcAft>
                <a:spcPts val="0"/>
              </a:spcAft>
              <a:buNone/>
            </a:pPr>
            <a:r>
              <a:t/>
            </a:r>
            <a:endParaRPr i="1" sz="1000">
              <a:latin typeface="Roboto"/>
              <a:ea typeface="Roboto"/>
              <a:cs typeface="Roboto"/>
              <a:sym typeface="Roboto"/>
            </a:endParaRPr>
          </a:p>
          <a:p>
            <a:pPr indent="0" lvl="0" marL="0" rtl="0" algn="l">
              <a:spcBef>
                <a:spcPts val="0"/>
              </a:spcBef>
              <a:spcAft>
                <a:spcPts val="0"/>
              </a:spcAft>
              <a:buNone/>
            </a:pPr>
            <a:r>
              <a:t/>
            </a:r>
            <a:endParaRPr i="1" sz="1000">
              <a:latin typeface="Roboto"/>
              <a:ea typeface="Roboto"/>
              <a:cs typeface="Roboto"/>
              <a:sym typeface="Roboto"/>
            </a:endParaRPr>
          </a:p>
          <a:p>
            <a:pPr indent="0" lvl="0" marL="0" rtl="0" algn="l">
              <a:spcBef>
                <a:spcPts val="0"/>
              </a:spcBef>
              <a:spcAft>
                <a:spcPts val="0"/>
              </a:spcAft>
              <a:buNone/>
            </a:pPr>
            <a:r>
              <a:rPr i="1" lang="en" sz="1000">
                <a:latin typeface="Roboto"/>
                <a:ea typeface="Roboto"/>
                <a:cs typeface="Roboto"/>
                <a:sym typeface="Roboto"/>
              </a:rPr>
              <a:t>Image source: AdobeStock_197664486</a:t>
            </a:r>
            <a:endParaRPr i="1" sz="1000">
              <a:latin typeface="Roboto"/>
              <a:ea typeface="Roboto"/>
              <a:cs typeface="Roboto"/>
              <a:sym typeface="Roboto"/>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8" name="Shape 1108"/>
        <p:cNvGrpSpPr/>
        <p:nvPr/>
      </p:nvGrpSpPr>
      <p:grpSpPr>
        <a:xfrm>
          <a:off x="0" y="0"/>
          <a:ext cx="0" cy="0"/>
          <a:chOff x="0" y="0"/>
          <a:chExt cx="0" cy="0"/>
        </a:xfrm>
      </p:grpSpPr>
      <p:sp>
        <p:nvSpPr>
          <p:cNvPr id="1109" name="Google Shape;1109;gb5bb021254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0" name="Google Shape;1110;gb5bb021254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5" name="Shape 1115"/>
        <p:cNvGrpSpPr/>
        <p:nvPr/>
      </p:nvGrpSpPr>
      <p:grpSpPr>
        <a:xfrm>
          <a:off x="0" y="0"/>
          <a:ext cx="0" cy="0"/>
          <a:chOff x="0" y="0"/>
          <a:chExt cx="0" cy="0"/>
        </a:xfrm>
      </p:grpSpPr>
      <p:sp>
        <p:nvSpPr>
          <p:cNvPr id="1116" name="Google Shape;1116;gbae687eadd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7" name="Google Shape;1117;gbae687eadd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3.1 Instructor Do: JavaScript Objects (0:10)</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1" name="Shape 1121"/>
        <p:cNvGrpSpPr/>
        <p:nvPr/>
      </p:nvGrpSpPr>
      <p:grpSpPr>
        <a:xfrm>
          <a:off x="0" y="0"/>
          <a:ext cx="0" cy="0"/>
          <a:chOff x="0" y="0"/>
          <a:chExt cx="0" cy="0"/>
        </a:xfrm>
      </p:grpSpPr>
      <p:sp>
        <p:nvSpPr>
          <p:cNvPr id="1122" name="Google Shape;1122;gbae687eadd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3" name="Google Shape;1123;gbae687eadd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7" name="Shape 1127"/>
        <p:cNvGrpSpPr/>
        <p:nvPr/>
      </p:nvGrpSpPr>
      <p:grpSpPr>
        <a:xfrm>
          <a:off x="0" y="0"/>
          <a:ext cx="0" cy="0"/>
          <a:chOff x="0" y="0"/>
          <a:chExt cx="0" cy="0"/>
        </a:xfrm>
      </p:grpSpPr>
      <p:sp>
        <p:nvSpPr>
          <p:cNvPr id="1128" name="Google Shape;1128;gbae687eadd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9" name="Google Shape;1129;gbae687eadd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3" name="Shape 1133"/>
        <p:cNvGrpSpPr/>
        <p:nvPr/>
      </p:nvGrpSpPr>
      <p:grpSpPr>
        <a:xfrm>
          <a:off x="0" y="0"/>
          <a:ext cx="0" cy="0"/>
          <a:chOff x="0" y="0"/>
          <a:chExt cx="0" cy="0"/>
        </a:xfrm>
      </p:grpSpPr>
      <p:sp>
        <p:nvSpPr>
          <p:cNvPr id="1134" name="Google Shape;1134;gbae687eadd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5" name="Google Shape;1135;gbae687eadd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6" name="Shape 1156"/>
        <p:cNvGrpSpPr/>
        <p:nvPr/>
      </p:nvGrpSpPr>
      <p:grpSpPr>
        <a:xfrm>
          <a:off x="0" y="0"/>
          <a:ext cx="0" cy="0"/>
          <a:chOff x="0" y="0"/>
          <a:chExt cx="0" cy="0"/>
        </a:xfrm>
      </p:grpSpPr>
      <p:sp>
        <p:nvSpPr>
          <p:cNvPr id="1157" name="Google Shape;1157;gbae687eadd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8" name="Google Shape;1158;gbae687eadd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b="1">
              <a:solidFill>
                <a:schemeClr val="dk1"/>
              </a:solidFill>
            </a:endParaRPr>
          </a:p>
          <a:p>
            <a:pPr indent="-304800" lvl="0" marL="457200" rtl="0" algn="l">
              <a:lnSpc>
                <a:spcPct val="115000"/>
              </a:lnSpc>
              <a:spcBef>
                <a:spcPts val="0"/>
              </a:spcBef>
              <a:spcAft>
                <a:spcPts val="0"/>
              </a:spcAft>
              <a:buClr>
                <a:srgbClr val="24292E"/>
              </a:buClr>
              <a:buSzPts val="1200"/>
              <a:buChar char="●"/>
            </a:pPr>
            <a:r>
              <a:rPr lang="en" sz="1200">
                <a:solidFill>
                  <a:srgbClr val="24292E"/>
                </a:solidFill>
              </a:rPr>
              <a:t>Explain to students that JavaScript objects are similar to Python dictionaries. Assure students that their ample experience in using Python dictionaries, as well as parsing and dealing with JSON data (JavaScript Object Notation), will serve them well today.</a:t>
            </a:r>
            <a:endParaRPr sz="1200">
              <a:solidFill>
                <a:srgbClr val="24292E"/>
              </a:solidFill>
            </a:endParaRPr>
          </a:p>
          <a:p>
            <a:pPr indent="-304800" lvl="0" marL="457200" rtl="0" algn="l">
              <a:lnSpc>
                <a:spcPct val="115000"/>
              </a:lnSpc>
              <a:spcBef>
                <a:spcPts val="0"/>
              </a:spcBef>
              <a:spcAft>
                <a:spcPts val="0"/>
              </a:spcAft>
              <a:buClr>
                <a:srgbClr val="24292E"/>
              </a:buClr>
              <a:buSzPts val="1200"/>
              <a:buChar char="●"/>
            </a:pPr>
            <a:r>
              <a:rPr lang="en" sz="1200">
                <a:solidFill>
                  <a:srgbClr val="24292E"/>
                </a:solidFill>
                <a:highlight>
                  <a:schemeClr val="lt1"/>
                </a:highlight>
              </a:rPr>
              <a:t>Take a moment to summarize some things we know about Python dictionaries:</a:t>
            </a:r>
            <a:endParaRPr sz="1200">
              <a:solidFill>
                <a:srgbClr val="24292E"/>
              </a:solidFill>
              <a:highlight>
                <a:schemeClr val="lt1"/>
              </a:highlight>
            </a:endParaRPr>
          </a:p>
          <a:p>
            <a:pPr indent="-304800" lvl="1" marL="914400" rtl="0" algn="l">
              <a:lnSpc>
                <a:spcPct val="115000"/>
              </a:lnSpc>
              <a:spcBef>
                <a:spcPts val="0"/>
              </a:spcBef>
              <a:spcAft>
                <a:spcPts val="0"/>
              </a:spcAft>
              <a:buClr>
                <a:srgbClr val="24292E"/>
              </a:buClr>
              <a:buSzPts val="1200"/>
              <a:buChar char="○"/>
            </a:pPr>
            <a:r>
              <a:rPr lang="en" sz="1200">
                <a:solidFill>
                  <a:srgbClr val="24292E"/>
                </a:solidFill>
                <a:highlight>
                  <a:schemeClr val="lt1"/>
                </a:highlight>
              </a:rPr>
              <a:t>They organize information in </a:t>
            </a:r>
            <a:r>
              <a:rPr lang="en" sz="1000">
                <a:solidFill>
                  <a:srgbClr val="24292E"/>
                </a:solidFill>
                <a:highlight>
                  <a:schemeClr val="lt1"/>
                </a:highlight>
                <a:latin typeface="Consolas"/>
                <a:ea typeface="Consolas"/>
                <a:cs typeface="Consolas"/>
                <a:sym typeface="Consolas"/>
              </a:rPr>
              <a:t>key</a:t>
            </a:r>
            <a:r>
              <a:rPr lang="en" sz="1200">
                <a:solidFill>
                  <a:srgbClr val="24292E"/>
                </a:solidFill>
                <a:highlight>
                  <a:schemeClr val="lt1"/>
                </a:highlight>
              </a:rPr>
              <a:t> and </a:t>
            </a:r>
            <a:r>
              <a:rPr lang="en" sz="1000">
                <a:solidFill>
                  <a:srgbClr val="24292E"/>
                </a:solidFill>
                <a:highlight>
                  <a:schemeClr val="lt1"/>
                </a:highlight>
                <a:latin typeface="Consolas"/>
                <a:ea typeface="Consolas"/>
                <a:cs typeface="Consolas"/>
                <a:sym typeface="Consolas"/>
              </a:rPr>
              <a:t>value</a:t>
            </a:r>
            <a:r>
              <a:rPr lang="en" sz="1200">
                <a:solidFill>
                  <a:srgbClr val="24292E"/>
                </a:solidFill>
                <a:highlight>
                  <a:schemeClr val="lt1"/>
                </a:highlight>
              </a:rPr>
              <a:t> pairings.</a:t>
            </a:r>
            <a:endParaRPr sz="1200">
              <a:solidFill>
                <a:srgbClr val="24292E"/>
              </a:solidFill>
              <a:highlight>
                <a:schemeClr val="lt1"/>
              </a:highlight>
            </a:endParaRPr>
          </a:p>
          <a:p>
            <a:pPr indent="-304800" lvl="1" marL="914400" rtl="0" algn="l">
              <a:lnSpc>
                <a:spcPct val="115000"/>
              </a:lnSpc>
              <a:spcBef>
                <a:spcPts val="0"/>
              </a:spcBef>
              <a:spcAft>
                <a:spcPts val="0"/>
              </a:spcAft>
              <a:buClr>
                <a:srgbClr val="24292E"/>
              </a:buClr>
              <a:buSzPts val="1200"/>
              <a:buChar char="○"/>
            </a:pPr>
            <a:r>
              <a:rPr lang="en" sz="1200">
                <a:solidFill>
                  <a:srgbClr val="24292E"/>
                </a:solidFill>
                <a:highlight>
                  <a:schemeClr val="lt1"/>
                </a:highlight>
              </a:rPr>
              <a:t>Unlike lists, key-value pairs are unordered.</a:t>
            </a:r>
            <a:endParaRPr sz="1200">
              <a:solidFill>
                <a:srgbClr val="24292E"/>
              </a:solidFill>
              <a:highlight>
                <a:schemeClr val="lt1"/>
              </a:highlight>
            </a:endParaRPr>
          </a:p>
          <a:p>
            <a:pPr indent="-304800" lvl="1" marL="914400" rtl="0" algn="l">
              <a:lnSpc>
                <a:spcPct val="115000"/>
              </a:lnSpc>
              <a:spcBef>
                <a:spcPts val="0"/>
              </a:spcBef>
              <a:spcAft>
                <a:spcPts val="0"/>
              </a:spcAft>
              <a:buClr>
                <a:srgbClr val="24292E"/>
              </a:buClr>
              <a:buSzPts val="1200"/>
              <a:buChar char="○"/>
            </a:pPr>
            <a:r>
              <a:rPr lang="en" sz="1200">
                <a:solidFill>
                  <a:srgbClr val="24292E"/>
                </a:solidFill>
                <a:highlight>
                  <a:schemeClr val="lt1"/>
                </a:highlight>
              </a:rPr>
              <a:t>The </a:t>
            </a:r>
            <a:r>
              <a:rPr lang="en" sz="1000">
                <a:solidFill>
                  <a:srgbClr val="24292E"/>
                </a:solidFill>
                <a:highlight>
                  <a:schemeClr val="lt1"/>
                </a:highlight>
                <a:latin typeface="Consolas"/>
                <a:ea typeface="Consolas"/>
                <a:cs typeface="Consolas"/>
                <a:sym typeface="Consolas"/>
              </a:rPr>
              <a:t>key</a:t>
            </a:r>
            <a:r>
              <a:rPr lang="en" sz="1200">
                <a:solidFill>
                  <a:srgbClr val="24292E"/>
                </a:solidFill>
                <a:highlight>
                  <a:schemeClr val="lt1"/>
                </a:highlight>
              </a:rPr>
              <a:t> is used to access the </a:t>
            </a:r>
            <a:r>
              <a:rPr lang="en" sz="1000">
                <a:solidFill>
                  <a:srgbClr val="24292E"/>
                </a:solidFill>
                <a:highlight>
                  <a:schemeClr val="lt1"/>
                </a:highlight>
                <a:latin typeface="Consolas"/>
                <a:ea typeface="Consolas"/>
                <a:cs typeface="Consolas"/>
                <a:sym typeface="Consolas"/>
              </a:rPr>
              <a:t>value</a:t>
            </a:r>
            <a:r>
              <a:rPr lang="en" sz="1200">
                <a:solidFill>
                  <a:srgbClr val="24292E"/>
                </a:solidFill>
                <a:highlight>
                  <a:schemeClr val="lt1"/>
                </a:highlight>
              </a:rPr>
              <a:t>.</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2" name="Shape 1172"/>
        <p:cNvGrpSpPr/>
        <p:nvPr/>
      </p:nvGrpSpPr>
      <p:grpSpPr>
        <a:xfrm>
          <a:off x="0" y="0"/>
          <a:ext cx="0" cy="0"/>
          <a:chOff x="0" y="0"/>
          <a:chExt cx="0" cy="0"/>
        </a:xfrm>
      </p:grpSpPr>
      <p:sp>
        <p:nvSpPr>
          <p:cNvPr id="1173" name="Google Shape;1173;gbae687eadd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4" name="Google Shape;1174;gbae687eadd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3.1 Instructor Do: JavaScript Objects (0:10)</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8" name="Shape 1178"/>
        <p:cNvGrpSpPr/>
        <p:nvPr/>
      </p:nvGrpSpPr>
      <p:grpSpPr>
        <a:xfrm>
          <a:off x="0" y="0"/>
          <a:ext cx="0" cy="0"/>
          <a:chOff x="0" y="0"/>
          <a:chExt cx="0" cy="0"/>
        </a:xfrm>
      </p:grpSpPr>
      <p:sp>
        <p:nvSpPr>
          <p:cNvPr id="1179" name="Google Shape;1179;gbae687e3fe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0" name="Google Shape;1180;gbae687e3fe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3.2 Students Do: Word Frequency Counter (0:15)</a:t>
            </a:r>
            <a:endParaRPr b="1">
              <a:solidFill>
                <a:srgbClr val="FF0000"/>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5" name="Shape 1185"/>
        <p:cNvGrpSpPr/>
        <p:nvPr/>
      </p:nvGrpSpPr>
      <p:grpSpPr>
        <a:xfrm>
          <a:off x="0" y="0"/>
          <a:ext cx="0" cy="0"/>
          <a:chOff x="0" y="0"/>
          <a:chExt cx="0" cy="0"/>
        </a:xfrm>
      </p:grpSpPr>
      <p:sp>
        <p:nvSpPr>
          <p:cNvPr id="1186" name="Google Shape;1186;gbae687eadd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7" name="Google Shape;1187;gbae687eadd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4" name="Shape 944"/>
        <p:cNvGrpSpPr/>
        <p:nvPr/>
      </p:nvGrpSpPr>
      <p:grpSpPr>
        <a:xfrm>
          <a:off x="0" y="0"/>
          <a:ext cx="0" cy="0"/>
          <a:chOff x="0" y="0"/>
          <a:chExt cx="0" cy="0"/>
        </a:xfrm>
      </p:grpSpPr>
      <p:sp>
        <p:nvSpPr>
          <p:cNvPr id="945" name="Google Shape;945;gb583e51cab_0_13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6" name="Google Shape;946;gb583e51cab_0_13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i="1" lang="en" sz="900">
                <a:solidFill>
                  <a:schemeClr val="dk1"/>
                </a:solidFill>
              </a:rPr>
              <a:t>Data</a:t>
            </a:r>
            <a:endParaRPr i="1" sz="900">
              <a:solidFill>
                <a:schemeClr val="dk1"/>
              </a:solidFil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4" name="Shape 1194"/>
        <p:cNvGrpSpPr/>
        <p:nvPr/>
      </p:nvGrpSpPr>
      <p:grpSpPr>
        <a:xfrm>
          <a:off x="0" y="0"/>
          <a:ext cx="0" cy="0"/>
          <a:chOff x="0" y="0"/>
          <a:chExt cx="0" cy="0"/>
        </a:xfrm>
      </p:grpSpPr>
      <p:sp>
        <p:nvSpPr>
          <p:cNvPr id="1195" name="Google Shape;1195;gbae687eadd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6" name="Google Shape;1196;gbae687eadd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3.3 Review Word Frequency Counter (0:05)</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9" name="Shape 1199"/>
        <p:cNvGrpSpPr/>
        <p:nvPr/>
      </p:nvGrpSpPr>
      <p:grpSpPr>
        <a:xfrm>
          <a:off x="0" y="0"/>
          <a:ext cx="0" cy="0"/>
          <a:chOff x="0" y="0"/>
          <a:chExt cx="0" cy="0"/>
        </a:xfrm>
      </p:grpSpPr>
      <p:sp>
        <p:nvSpPr>
          <p:cNvPr id="1200" name="Google Shape;1200;gbae687eadd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1" name="Google Shape;1201;gbae687eadd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5" name="Shape 1205"/>
        <p:cNvGrpSpPr/>
        <p:nvPr/>
      </p:nvGrpSpPr>
      <p:grpSpPr>
        <a:xfrm>
          <a:off x="0" y="0"/>
          <a:ext cx="0" cy="0"/>
          <a:chOff x="0" y="0"/>
          <a:chExt cx="0" cy="0"/>
        </a:xfrm>
      </p:grpSpPr>
      <p:sp>
        <p:nvSpPr>
          <p:cNvPr id="1206" name="Google Shape;1206;gb5bb021254_0_51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7" name="Google Shape;1207;gb5bb021254_0_51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304800" lvl="0" marL="457200" rtl="0" algn="l">
              <a:lnSpc>
                <a:spcPct val="115000"/>
              </a:lnSpc>
              <a:spcBef>
                <a:spcPts val="0"/>
              </a:spcBef>
              <a:spcAft>
                <a:spcPts val="0"/>
              </a:spcAft>
              <a:buClr>
                <a:srgbClr val="24292E"/>
              </a:buClr>
              <a:buSzPts val="1200"/>
              <a:buChar char="●"/>
            </a:pPr>
            <a:r>
              <a:rPr lang="en" sz="1200">
                <a:solidFill>
                  <a:srgbClr val="24292E"/>
                </a:solidFill>
              </a:rPr>
              <a:t>Explain that data tables have their own HTML syntax.</a:t>
            </a:r>
            <a:endParaRPr sz="1200">
              <a:solidFill>
                <a:srgbClr val="24292E"/>
              </a:solidFill>
            </a:endParaRPr>
          </a:p>
          <a:p>
            <a:pPr indent="-304800" lvl="0" marL="457200" rtl="0" algn="l">
              <a:lnSpc>
                <a:spcPct val="115000"/>
              </a:lnSpc>
              <a:spcBef>
                <a:spcPts val="0"/>
              </a:spcBef>
              <a:spcAft>
                <a:spcPts val="0"/>
              </a:spcAft>
              <a:buClr>
                <a:srgbClr val="24292E"/>
              </a:buClr>
              <a:buSzPts val="1200"/>
              <a:buChar char="●"/>
            </a:pPr>
            <a:r>
              <a:rPr lang="en" sz="1200">
                <a:solidFill>
                  <a:srgbClr val="24292E"/>
                </a:solidFill>
              </a:rPr>
              <a:t>Leave this slide while you demo the activity solution in the browser and then open </a:t>
            </a:r>
            <a:r>
              <a:rPr lang="en" sz="1200">
                <a:solidFill>
                  <a:srgbClr val="0366D6"/>
                </a:solidFill>
                <a:uFill>
                  <a:noFill/>
                </a:uFill>
                <a:hlinkClick r:id="rId2">
                  <a:extLst>
                    <a:ext uri="{A12FA001-AC4F-418D-AE19-62706E023703}">
                      <ahyp:hlinkClr val="tx"/>
                    </a:ext>
                  </a:extLst>
                </a:hlinkClick>
              </a:rPr>
              <a:t>table.html</a:t>
            </a:r>
            <a:r>
              <a:rPr lang="en" sz="1200">
                <a:solidFill>
                  <a:srgbClr val="24292E"/>
                </a:solidFill>
              </a:rPr>
              <a:t> in an editor to explain the following points about HTML tables:</a:t>
            </a:r>
            <a:endParaRPr sz="1200">
              <a:solidFill>
                <a:srgbClr val="24292E"/>
              </a:solidFill>
            </a:endParaRPr>
          </a:p>
          <a:p>
            <a:pPr indent="-304800" lvl="1" marL="914400" rtl="0" algn="l">
              <a:lnSpc>
                <a:spcPct val="115000"/>
              </a:lnSpc>
              <a:spcBef>
                <a:spcPts val="0"/>
              </a:spcBef>
              <a:spcAft>
                <a:spcPts val="0"/>
              </a:spcAft>
              <a:buClr>
                <a:srgbClr val="24292E"/>
              </a:buClr>
              <a:buSzPts val="1200"/>
              <a:buChar char="○"/>
            </a:pPr>
            <a:r>
              <a:rPr lang="en" sz="1200">
                <a:solidFill>
                  <a:srgbClr val="24292E"/>
                </a:solidFill>
              </a:rPr>
              <a:t>A table is created using a pair of </a:t>
            </a:r>
            <a:r>
              <a:rPr lang="en" sz="1000">
                <a:solidFill>
                  <a:srgbClr val="24292E"/>
                </a:solidFill>
                <a:latin typeface="Consolas"/>
                <a:ea typeface="Consolas"/>
                <a:cs typeface="Consolas"/>
                <a:sym typeface="Consolas"/>
              </a:rPr>
              <a:t>table</a:t>
            </a:r>
            <a:r>
              <a:rPr lang="en" sz="1200">
                <a:solidFill>
                  <a:srgbClr val="24292E"/>
                </a:solidFill>
              </a:rPr>
              <a:t> tags.</a:t>
            </a:r>
            <a:endParaRPr sz="1200">
              <a:solidFill>
                <a:srgbClr val="24292E"/>
              </a:solidFill>
            </a:endParaRPr>
          </a:p>
          <a:p>
            <a:pPr indent="-304800" lvl="1" marL="914400" rtl="0" algn="l">
              <a:lnSpc>
                <a:spcPct val="115000"/>
              </a:lnSpc>
              <a:spcBef>
                <a:spcPts val="0"/>
              </a:spcBef>
              <a:spcAft>
                <a:spcPts val="0"/>
              </a:spcAft>
              <a:buClr>
                <a:srgbClr val="24292E"/>
              </a:buClr>
              <a:buSzPts val="1200"/>
              <a:buChar char="○"/>
            </a:pPr>
            <a:r>
              <a:rPr lang="en" sz="1200">
                <a:solidFill>
                  <a:srgbClr val="24292E"/>
                </a:solidFill>
              </a:rPr>
              <a:t>Each row of the table is created using </a:t>
            </a:r>
            <a:r>
              <a:rPr lang="en" sz="1000">
                <a:solidFill>
                  <a:srgbClr val="24292E"/>
                </a:solidFill>
                <a:latin typeface="Consolas"/>
                <a:ea typeface="Consolas"/>
                <a:cs typeface="Consolas"/>
                <a:sym typeface="Consolas"/>
              </a:rPr>
              <a:t>tr</a:t>
            </a:r>
            <a:r>
              <a:rPr lang="en" sz="1200">
                <a:solidFill>
                  <a:srgbClr val="24292E"/>
                </a:solidFill>
              </a:rPr>
              <a:t> tags.</a:t>
            </a:r>
            <a:endParaRPr sz="1200">
              <a:solidFill>
                <a:srgbClr val="24292E"/>
              </a:solidFill>
            </a:endParaRPr>
          </a:p>
          <a:p>
            <a:pPr indent="-304800" lvl="1" marL="914400" rtl="0" algn="l">
              <a:lnSpc>
                <a:spcPct val="115000"/>
              </a:lnSpc>
              <a:spcBef>
                <a:spcPts val="0"/>
              </a:spcBef>
              <a:spcAft>
                <a:spcPts val="0"/>
              </a:spcAft>
              <a:buClr>
                <a:srgbClr val="24292E"/>
              </a:buClr>
              <a:buSzPts val="1200"/>
              <a:buChar char="○"/>
            </a:pPr>
            <a:r>
              <a:rPr lang="en" sz="1200">
                <a:solidFill>
                  <a:srgbClr val="24292E"/>
                </a:solidFill>
              </a:rPr>
              <a:t>For header rows, a special </a:t>
            </a:r>
            <a:r>
              <a:rPr lang="en" sz="1000">
                <a:solidFill>
                  <a:srgbClr val="24292E"/>
                </a:solidFill>
                <a:latin typeface="Consolas"/>
                <a:ea typeface="Consolas"/>
                <a:cs typeface="Consolas"/>
                <a:sym typeface="Consolas"/>
              </a:rPr>
              <a:t>th</a:t>
            </a:r>
            <a:r>
              <a:rPr lang="en" sz="1200">
                <a:solidFill>
                  <a:srgbClr val="24292E"/>
                </a:solidFill>
              </a:rPr>
              <a:t> tag is used to denote the header cells.</a:t>
            </a:r>
            <a:endParaRPr sz="1200">
              <a:solidFill>
                <a:srgbClr val="24292E"/>
              </a:solidFill>
            </a:endParaRPr>
          </a:p>
          <a:p>
            <a:pPr indent="-304800" lvl="1" marL="914400" rtl="0" algn="l">
              <a:lnSpc>
                <a:spcPct val="115000"/>
              </a:lnSpc>
              <a:spcBef>
                <a:spcPts val="0"/>
              </a:spcBef>
              <a:spcAft>
                <a:spcPts val="0"/>
              </a:spcAft>
              <a:buClr>
                <a:srgbClr val="24292E"/>
              </a:buClr>
              <a:buSzPts val="1200"/>
              <a:buChar char="○"/>
            </a:pPr>
            <a:r>
              <a:rPr lang="en" sz="1000">
                <a:solidFill>
                  <a:srgbClr val="24292E"/>
                </a:solidFill>
                <a:latin typeface="Consolas"/>
                <a:ea typeface="Consolas"/>
                <a:cs typeface="Consolas"/>
                <a:sym typeface="Consolas"/>
              </a:rPr>
              <a:t>td</a:t>
            </a:r>
            <a:r>
              <a:rPr lang="en" sz="1200">
                <a:solidFill>
                  <a:srgbClr val="24292E"/>
                </a:solidFill>
              </a:rPr>
              <a:t> tags are used to define table cells. </a:t>
            </a:r>
            <a:r>
              <a:rPr lang="en" sz="1000">
                <a:solidFill>
                  <a:srgbClr val="24292E"/>
                </a:solidFill>
                <a:latin typeface="Consolas"/>
                <a:ea typeface="Consolas"/>
                <a:cs typeface="Consolas"/>
                <a:sym typeface="Consolas"/>
              </a:rPr>
              <a:t>td</a:t>
            </a:r>
            <a:r>
              <a:rPr lang="en" sz="1200">
                <a:solidFill>
                  <a:srgbClr val="24292E"/>
                </a:solidFill>
              </a:rPr>
              <a:t> stands for </a:t>
            </a:r>
            <a:r>
              <a:rPr lang="en" sz="1200">
                <a:solidFill>
                  <a:srgbClr val="0366D6"/>
                </a:solidFill>
                <a:uFill>
                  <a:noFill/>
                </a:uFill>
                <a:hlinkClick r:id="rId3">
                  <a:extLst>
                    <a:ext uri="{A12FA001-AC4F-418D-AE19-62706E023703}">
                      <ahyp:hlinkClr val="tx"/>
                    </a:ext>
                  </a:extLst>
                </a:hlinkClick>
              </a:rPr>
              <a:t>Table Data</a:t>
            </a:r>
            <a:r>
              <a:rPr lang="en" sz="1200">
                <a:solidFill>
                  <a:srgbClr val="24292E"/>
                </a:solidFill>
              </a:rPr>
              <a:t> and represents each cell of data in the table.</a:t>
            </a:r>
            <a:endParaRPr sz="1200">
              <a:solidFill>
                <a:srgbClr val="24292E"/>
              </a:solidFill>
            </a:endParaRPr>
          </a:p>
          <a:p>
            <a:pPr indent="-304800" lvl="1" marL="914400" rtl="0" algn="l">
              <a:lnSpc>
                <a:spcPct val="115000"/>
              </a:lnSpc>
              <a:spcBef>
                <a:spcPts val="0"/>
              </a:spcBef>
              <a:spcAft>
                <a:spcPts val="0"/>
              </a:spcAft>
              <a:buClr>
                <a:srgbClr val="24292E"/>
              </a:buClr>
              <a:buSzPts val="1200"/>
              <a:buChar char="○"/>
            </a:pPr>
            <a:r>
              <a:rPr lang="en" sz="1200">
                <a:solidFill>
                  <a:srgbClr val="24292E"/>
                </a:solidFill>
              </a:rPr>
              <a:t>The nesting here is important. You always have table cells (</a:t>
            </a:r>
            <a:r>
              <a:rPr lang="en" sz="1000">
                <a:solidFill>
                  <a:srgbClr val="24292E"/>
                </a:solidFill>
                <a:latin typeface="Consolas"/>
                <a:ea typeface="Consolas"/>
                <a:cs typeface="Consolas"/>
                <a:sym typeface="Consolas"/>
              </a:rPr>
              <a:t>td</a:t>
            </a:r>
            <a:r>
              <a:rPr lang="en" sz="1200">
                <a:solidFill>
                  <a:srgbClr val="24292E"/>
                </a:solidFill>
              </a:rPr>
              <a:t>) within rows (</a:t>
            </a:r>
            <a:r>
              <a:rPr lang="en" sz="1000">
                <a:solidFill>
                  <a:srgbClr val="24292E"/>
                </a:solidFill>
                <a:latin typeface="Consolas"/>
                <a:ea typeface="Consolas"/>
                <a:cs typeface="Consolas"/>
                <a:sym typeface="Consolas"/>
              </a:rPr>
              <a:t>tr</a:t>
            </a:r>
            <a:r>
              <a:rPr lang="en" sz="1200">
                <a:solidFill>
                  <a:srgbClr val="24292E"/>
                </a:solidFill>
              </a:rPr>
              <a:t>).</a:t>
            </a:r>
            <a:endParaRPr sz="1200">
              <a:solidFill>
                <a:srgbClr val="24292E"/>
              </a:solidFill>
            </a:endParaRPr>
          </a:p>
          <a:p>
            <a:pPr indent="0" lvl="0" marL="0" rtl="0" algn="l">
              <a:lnSpc>
                <a:spcPct val="115000"/>
              </a:lnSpc>
              <a:spcBef>
                <a:spcPts val="1200"/>
              </a:spcBef>
              <a:spcAft>
                <a:spcPts val="0"/>
              </a:spcAft>
              <a:buNone/>
            </a:pPr>
            <a:r>
              <a:t/>
            </a:r>
            <a:endParaRPr sz="1200">
              <a:solidFill>
                <a:srgbClr val="24292E"/>
              </a:solidFill>
              <a:highlight>
                <a:srgbClr val="FFFFFF"/>
              </a:highlight>
            </a:endParaRPr>
          </a:p>
          <a:p>
            <a:pPr indent="0" lvl="0" marL="0" rtl="0" algn="l">
              <a:lnSpc>
                <a:spcPct val="115000"/>
              </a:lnSpc>
              <a:spcBef>
                <a:spcPts val="1200"/>
              </a:spcBef>
              <a:spcAft>
                <a:spcPts val="0"/>
              </a:spcAft>
              <a:buNone/>
            </a:pPr>
            <a:r>
              <a:t/>
            </a:r>
            <a:endParaRPr sz="1200">
              <a:solidFill>
                <a:srgbClr val="24292E"/>
              </a:solidFill>
              <a:highlight>
                <a:srgbClr val="FFFFFF"/>
              </a:highlight>
            </a:endParaRPr>
          </a:p>
          <a:p>
            <a:pPr indent="0" lvl="0" marL="0" rtl="0" algn="l">
              <a:spcBef>
                <a:spcPts val="0"/>
              </a:spcBef>
              <a:spcAft>
                <a:spcPts val="0"/>
              </a:spcAft>
              <a:buClr>
                <a:schemeClr val="dk1"/>
              </a:buClr>
              <a:buSzPts val="1100"/>
              <a:buFont typeface="Arial"/>
              <a:buNone/>
            </a:pPr>
            <a:r>
              <a:t/>
            </a:r>
            <a:endParaRPr b="1">
              <a:solidFill>
                <a:schemeClr val="dk1"/>
              </a:solidFil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4" name="Shape 1214"/>
        <p:cNvGrpSpPr/>
        <p:nvPr/>
      </p:nvGrpSpPr>
      <p:grpSpPr>
        <a:xfrm>
          <a:off x="0" y="0"/>
          <a:ext cx="0" cy="0"/>
          <a:chOff x="0" y="0"/>
          <a:chExt cx="0" cy="0"/>
        </a:xfrm>
      </p:grpSpPr>
      <p:sp>
        <p:nvSpPr>
          <p:cNvPr id="1215" name="Google Shape;1215;gb5bb021254_0_52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6" name="Google Shape;1216;gb5bb021254_0_5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304800" lvl="0" marL="457200" rtl="0" algn="l">
              <a:lnSpc>
                <a:spcPct val="115000"/>
              </a:lnSpc>
              <a:spcBef>
                <a:spcPts val="300"/>
              </a:spcBef>
              <a:spcAft>
                <a:spcPts val="0"/>
              </a:spcAft>
              <a:buClr>
                <a:srgbClr val="24292E"/>
              </a:buClr>
              <a:buSzPts val="1200"/>
              <a:buChar char="●"/>
            </a:pPr>
            <a:r>
              <a:rPr lang="en" sz="1200">
                <a:solidFill>
                  <a:srgbClr val="24292E"/>
                </a:solidFill>
              </a:rPr>
              <a:t>Explain that we can use Bootstrap to create visually appealing data tables.</a:t>
            </a:r>
            <a:endParaRPr sz="1200">
              <a:solidFill>
                <a:srgbClr val="24292E"/>
              </a:solidFill>
            </a:endParaRPr>
          </a:p>
          <a:p>
            <a:pPr indent="-304800" lvl="0" marL="457200" rtl="0" algn="l">
              <a:lnSpc>
                <a:spcPct val="115000"/>
              </a:lnSpc>
              <a:spcBef>
                <a:spcPts val="0"/>
              </a:spcBef>
              <a:spcAft>
                <a:spcPts val="0"/>
              </a:spcAft>
              <a:buClr>
                <a:srgbClr val="24292E"/>
              </a:buClr>
              <a:buSzPts val="1200"/>
              <a:buChar char="●"/>
            </a:pPr>
            <a:r>
              <a:rPr lang="en" sz="1200">
                <a:solidFill>
                  <a:srgbClr val="24292E"/>
                </a:solidFill>
              </a:rPr>
              <a:t>Slack out the link to the </a:t>
            </a:r>
            <a:r>
              <a:rPr lang="en" sz="1200">
                <a:solidFill>
                  <a:srgbClr val="0366D6"/>
                </a:solidFill>
                <a:uFill>
                  <a:noFill/>
                </a:uFill>
                <a:hlinkClick r:id="rId2">
                  <a:extLst>
                    <a:ext uri="{A12FA001-AC4F-418D-AE19-62706E023703}">
                      <ahyp:hlinkClr val="tx"/>
                    </a:ext>
                  </a:extLst>
                </a:hlinkClick>
              </a:rPr>
              <a:t>Bootstrap Tables Documentation</a:t>
            </a:r>
            <a:r>
              <a:rPr lang="en" sz="1200">
                <a:solidFill>
                  <a:srgbClr val="24292E"/>
                </a:solidFill>
              </a:rPr>
              <a:t> for students to use as a reference.</a:t>
            </a:r>
            <a:endParaRPr sz="1200">
              <a:solidFill>
                <a:srgbClr val="24292E"/>
              </a:solidFill>
            </a:endParaRPr>
          </a:p>
          <a:p>
            <a:pPr indent="-304800" lvl="0" marL="457200" rtl="0" algn="l">
              <a:lnSpc>
                <a:spcPct val="115000"/>
              </a:lnSpc>
              <a:spcBef>
                <a:spcPts val="0"/>
              </a:spcBef>
              <a:spcAft>
                <a:spcPts val="0"/>
              </a:spcAft>
              <a:buClr>
                <a:srgbClr val="24292E"/>
              </a:buClr>
              <a:buSzPts val="1200"/>
              <a:buChar char="●"/>
            </a:pPr>
            <a:r>
              <a:rPr lang="en" sz="1200">
                <a:solidFill>
                  <a:srgbClr val="24292E"/>
                </a:solidFill>
              </a:rPr>
              <a:t>Next, demo the Bootstrap solution in the browser and open </a:t>
            </a:r>
            <a:r>
              <a:rPr lang="en" sz="1200">
                <a:solidFill>
                  <a:srgbClr val="0366D6"/>
                </a:solidFill>
                <a:uFill>
                  <a:noFill/>
                </a:uFill>
                <a:hlinkClick r:id="rId3">
                  <a:extLst>
                    <a:ext uri="{A12FA001-AC4F-418D-AE19-62706E023703}">
                      <ahyp:hlinkClr val="tx"/>
                    </a:ext>
                  </a:extLst>
                </a:hlinkClick>
              </a:rPr>
              <a:t>bootstrap-table.html</a:t>
            </a:r>
            <a:r>
              <a:rPr lang="en" sz="1200">
                <a:solidFill>
                  <a:srgbClr val="24292E"/>
                </a:solidFill>
              </a:rPr>
              <a:t> in an editor to explain the following points about HTML tables:</a:t>
            </a:r>
            <a:endParaRPr sz="1200">
              <a:solidFill>
                <a:srgbClr val="24292E"/>
              </a:solidFill>
            </a:endParaRPr>
          </a:p>
          <a:p>
            <a:pPr indent="-304800" lvl="1" marL="914400" rtl="0" algn="l">
              <a:lnSpc>
                <a:spcPct val="115000"/>
              </a:lnSpc>
              <a:spcBef>
                <a:spcPts val="0"/>
              </a:spcBef>
              <a:spcAft>
                <a:spcPts val="0"/>
              </a:spcAft>
              <a:buClr>
                <a:srgbClr val="24292E"/>
              </a:buClr>
              <a:buSzPts val="1200"/>
              <a:buChar char="○"/>
            </a:pPr>
            <a:r>
              <a:rPr lang="en" sz="1200">
                <a:solidFill>
                  <a:srgbClr val="24292E"/>
                </a:solidFill>
              </a:rPr>
              <a:t>Bootstrap adds additional table classes to the HTML tags to style the table.</a:t>
            </a:r>
            <a:endParaRPr sz="1200">
              <a:solidFill>
                <a:srgbClr val="24292E"/>
              </a:solidFill>
            </a:endParaRPr>
          </a:p>
          <a:p>
            <a:pPr indent="-304800" lvl="1" marL="914400" rtl="0" algn="l">
              <a:lnSpc>
                <a:spcPct val="115000"/>
              </a:lnSpc>
              <a:spcBef>
                <a:spcPts val="0"/>
              </a:spcBef>
              <a:spcAft>
                <a:spcPts val="0"/>
              </a:spcAft>
              <a:buClr>
                <a:srgbClr val="24292E"/>
              </a:buClr>
              <a:buSzPts val="1200"/>
              <a:buChar char="○"/>
            </a:pPr>
            <a:r>
              <a:rPr lang="en" sz="1200">
                <a:solidFill>
                  <a:srgbClr val="24292E"/>
                </a:solidFill>
              </a:rPr>
              <a:t>Bootstrap tables also use </a:t>
            </a:r>
            <a:r>
              <a:rPr lang="en" sz="1000">
                <a:solidFill>
                  <a:srgbClr val="24292E"/>
                </a:solidFill>
                <a:latin typeface="Consolas"/>
                <a:ea typeface="Consolas"/>
                <a:cs typeface="Consolas"/>
                <a:sym typeface="Consolas"/>
              </a:rPr>
              <a:t>thead</a:t>
            </a:r>
            <a:r>
              <a:rPr lang="en" sz="1200">
                <a:solidFill>
                  <a:srgbClr val="24292E"/>
                </a:solidFill>
              </a:rPr>
              <a:t> and </a:t>
            </a:r>
            <a:r>
              <a:rPr lang="en" sz="1000">
                <a:solidFill>
                  <a:srgbClr val="24292E"/>
                </a:solidFill>
                <a:latin typeface="Consolas"/>
                <a:ea typeface="Consolas"/>
                <a:cs typeface="Consolas"/>
                <a:sym typeface="Consolas"/>
              </a:rPr>
              <a:t>tbody</a:t>
            </a:r>
            <a:r>
              <a:rPr lang="en" sz="1200">
                <a:solidFill>
                  <a:srgbClr val="24292E"/>
                </a:solidFill>
              </a:rPr>
              <a:t> tags to separate the table header code from the table body.</a:t>
            </a:r>
            <a:endParaRPr sz="1200">
              <a:solidFill>
                <a:srgbClr val="24292E"/>
              </a:solidFill>
            </a:endParaRPr>
          </a:p>
          <a:p>
            <a:pPr indent="-304800" lvl="1" marL="914400" rtl="0" algn="l">
              <a:lnSpc>
                <a:spcPct val="115000"/>
              </a:lnSpc>
              <a:spcBef>
                <a:spcPts val="0"/>
              </a:spcBef>
              <a:spcAft>
                <a:spcPts val="0"/>
              </a:spcAft>
              <a:buClr>
                <a:srgbClr val="24292E"/>
              </a:buClr>
              <a:buSzPts val="1200"/>
              <a:buChar char="○"/>
            </a:pPr>
            <a:r>
              <a:rPr lang="en" sz="1200">
                <a:solidFill>
                  <a:srgbClr val="24292E"/>
                </a:solidFill>
              </a:rPr>
              <a:t>Explain that within </a:t>
            </a:r>
            <a:r>
              <a:rPr lang="en" sz="1000">
                <a:solidFill>
                  <a:srgbClr val="24292E"/>
                </a:solidFill>
                <a:latin typeface="Consolas"/>
                <a:ea typeface="Consolas"/>
                <a:cs typeface="Consolas"/>
                <a:sym typeface="Consolas"/>
              </a:rPr>
              <a:t>thead</a:t>
            </a:r>
            <a:r>
              <a:rPr lang="en" sz="1200">
                <a:solidFill>
                  <a:srgbClr val="24292E"/>
                </a:solidFill>
              </a:rPr>
              <a:t>, the header is still defined using a </a:t>
            </a:r>
            <a:r>
              <a:rPr lang="en" sz="1000">
                <a:solidFill>
                  <a:srgbClr val="24292E"/>
                </a:solidFill>
                <a:latin typeface="Consolas"/>
                <a:ea typeface="Consolas"/>
                <a:cs typeface="Consolas"/>
                <a:sym typeface="Consolas"/>
              </a:rPr>
              <a:t>tr</a:t>
            </a:r>
            <a:r>
              <a:rPr lang="en" sz="1200">
                <a:solidFill>
                  <a:srgbClr val="24292E"/>
                </a:solidFill>
              </a:rPr>
              <a:t> row with </a:t>
            </a:r>
            <a:r>
              <a:rPr lang="en" sz="1000">
                <a:solidFill>
                  <a:srgbClr val="24292E"/>
                </a:solidFill>
                <a:latin typeface="Consolas"/>
                <a:ea typeface="Consolas"/>
                <a:cs typeface="Consolas"/>
                <a:sym typeface="Consolas"/>
              </a:rPr>
              <a:t>th</a:t>
            </a:r>
            <a:r>
              <a:rPr lang="en" sz="1200">
                <a:solidFill>
                  <a:srgbClr val="24292E"/>
                </a:solidFill>
              </a:rPr>
              <a:t> tags for header cells.</a:t>
            </a:r>
            <a:endParaRPr sz="1200">
              <a:solidFill>
                <a:srgbClr val="24292E"/>
              </a:solidFill>
            </a:endParaRPr>
          </a:p>
          <a:p>
            <a:pPr indent="-304800" lvl="1" marL="914400" rtl="0" algn="l">
              <a:lnSpc>
                <a:spcPct val="115000"/>
              </a:lnSpc>
              <a:spcBef>
                <a:spcPts val="0"/>
              </a:spcBef>
              <a:spcAft>
                <a:spcPts val="0"/>
              </a:spcAft>
              <a:buClr>
                <a:srgbClr val="24292E"/>
              </a:buClr>
              <a:buSzPts val="1200"/>
              <a:buChar char="○"/>
            </a:pPr>
            <a:r>
              <a:rPr lang="en" sz="1200">
                <a:solidFill>
                  <a:srgbClr val="24292E"/>
                </a:solidFill>
              </a:rPr>
              <a:t>Explain that </a:t>
            </a:r>
            <a:r>
              <a:rPr lang="en" sz="1000">
                <a:solidFill>
                  <a:srgbClr val="24292E"/>
                </a:solidFill>
                <a:latin typeface="Consolas"/>
                <a:ea typeface="Consolas"/>
                <a:cs typeface="Consolas"/>
                <a:sym typeface="Consolas"/>
              </a:rPr>
              <a:t>tbody</a:t>
            </a:r>
            <a:r>
              <a:rPr lang="en" sz="1200">
                <a:solidFill>
                  <a:srgbClr val="24292E"/>
                </a:solidFill>
              </a:rPr>
              <a:t> uses one </a:t>
            </a:r>
            <a:r>
              <a:rPr lang="en" sz="1000">
                <a:solidFill>
                  <a:srgbClr val="24292E"/>
                </a:solidFill>
                <a:latin typeface="Consolas"/>
                <a:ea typeface="Consolas"/>
                <a:cs typeface="Consolas"/>
                <a:sym typeface="Consolas"/>
              </a:rPr>
              <a:t>tr</a:t>
            </a:r>
            <a:r>
              <a:rPr lang="en" sz="1200">
                <a:solidFill>
                  <a:srgbClr val="24292E"/>
                </a:solidFill>
              </a:rPr>
              <a:t> tag per row with </a:t>
            </a:r>
            <a:r>
              <a:rPr lang="en" sz="1000">
                <a:solidFill>
                  <a:srgbClr val="24292E"/>
                </a:solidFill>
                <a:latin typeface="Consolas"/>
                <a:ea typeface="Consolas"/>
                <a:cs typeface="Consolas"/>
                <a:sym typeface="Consolas"/>
              </a:rPr>
              <a:t>td</a:t>
            </a:r>
            <a:r>
              <a:rPr lang="en" sz="1200">
                <a:solidFill>
                  <a:srgbClr val="24292E"/>
                </a:solidFill>
              </a:rPr>
              <a:t> tags per data cells.</a:t>
            </a:r>
            <a:endParaRPr sz="1200">
              <a:solidFill>
                <a:srgbClr val="24292E"/>
              </a:solidFill>
            </a:endParaRPr>
          </a:p>
          <a:p>
            <a:pPr indent="0" lvl="0" marL="914400" rtl="0" algn="l">
              <a:lnSpc>
                <a:spcPct val="115000"/>
              </a:lnSpc>
              <a:spcBef>
                <a:spcPts val="1200"/>
              </a:spcBef>
              <a:spcAft>
                <a:spcPts val="0"/>
              </a:spcAft>
              <a:buNone/>
            </a:pPr>
            <a:r>
              <a:t/>
            </a:r>
            <a:endParaRPr sz="1200">
              <a:solidFill>
                <a:srgbClr val="24292E"/>
              </a:solidFill>
            </a:endParaRPr>
          </a:p>
          <a:p>
            <a:pPr indent="-304800" lvl="0" marL="457200" rtl="0" algn="l">
              <a:lnSpc>
                <a:spcPct val="115000"/>
              </a:lnSpc>
              <a:spcBef>
                <a:spcPts val="1200"/>
              </a:spcBef>
              <a:spcAft>
                <a:spcPts val="0"/>
              </a:spcAft>
              <a:buClr>
                <a:srgbClr val="24292E"/>
              </a:buClr>
              <a:buSzPts val="1200"/>
              <a:buChar char="●"/>
            </a:pPr>
            <a:r>
              <a:rPr lang="en" sz="1200">
                <a:solidFill>
                  <a:srgbClr val="24292E"/>
                </a:solidFill>
              </a:rPr>
              <a:t>Explain that manually building HTML tables can become a tedious task, but JavaScript can be used to automate this. The next class will cover dynamically building tables with JavaScript.</a:t>
            </a:r>
            <a:endParaRPr sz="1200">
              <a:solidFill>
                <a:srgbClr val="24292E"/>
              </a:solidFill>
            </a:endParaRPr>
          </a:p>
          <a:p>
            <a:pPr indent="0" lvl="0" marL="0" rtl="0" algn="l">
              <a:spcBef>
                <a:spcPts val="120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t/>
            </a:r>
            <a:endParaRPr sz="1200">
              <a:solidFill>
                <a:srgbClr val="0366D6"/>
              </a:solidFill>
              <a:highlight>
                <a:srgbClr val="FFFFFF"/>
              </a:highlight>
            </a:endParaRPr>
          </a:p>
          <a:p>
            <a:pPr indent="0" lvl="0" marL="0" rtl="0" algn="l">
              <a:spcBef>
                <a:spcPts val="0"/>
              </a:spcBef>
              <a:spcAft>
                <a:spcPts val="0"/>
              </a:spcAft>
              <a:buClr>
                <a:schemeClr val="dk1"/>
              </a:buClr>
              <a:buSzPts val="1100"/>
              <a:buFont typeface="Arial"/>
              <a:buNone/>
            </a:pPr>
            <a:r>
              <a:t/>
            </a:r>
            <a:endParaRPr sz="1200">
              <a:solidFill>
                <a:srgbClr val="0366D6"/>
              </a:solidFill>
              <a:highlight>
                <a:srgbClr val="FFFFFF"/>
              </a:highlight>
            </a:endParaRPr>
          </a:p>
          <a:p>
            <a:pPr indent="0" lvl="0" marL="0" rtl="0" algn="l">
              <a:lnSpc>
                <a:spcPct val="115000"/>
              </a:lnSpc>
              <a:spcBef>
                <a:spcPts val="300"/>
              </a:spcBef>
              <a:spcAft>
                <a:spcPts val="0"/>
              </a:spcAft>
              <a:buNone/>
            </a:pPr>
            <a:r>
              <a:t/>
            </a:r>
            <a:endParaRPr sz="1200">
              <a:solidFill>
                <a:srgbClr val="24292E"/>
              </a:solidFill>
              <a:highlight>
                <a:srgbClr val="FFFFFF"/>
              </a:highlight>
            </a:endParaRPr>
          </a:p>
          <a:p>
            <a:pPr indent="0" lvl="0" marL="0" rtl="0" algn="l">
              <a:spcBef>
                <a:spcPts val="0"/>
              </a:spcBef>
              <a:spcAft>
                <a:spcPts val="0"/>
              </a:spcAft>
              <a:buClr>
                <a:schemeClr val="dk1"/>
              </a:buClr>
              <a:buSzPts val="1100"/>
              <a:buFont typeface="Arial"/>
              <a:buNone/>
            </a:pPr>
            <a:r>
              <a:t/>
            </a:r>
            <a:endParaRPr b="1">
              <a:solidFill>
                <a:schemeClr val="dk1"/>
              </a:solidFil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3" name="Shape 1223"/>
        <p:cNvGrpSpPr/>
        <p:nvPr/>
      </p:nvGrpSpPr>
      <p:grpSpPr>
        <a:xfrm>
          <a:off x="0" y="0"/>
          <a:ext cx="0" cy="0"/>
          <a:chOff x="0" y="0"/>
          <a:chExt cx="0" cy="0"/>
        </a:xfrm>
      </p:grpSpPr>
      <p:sp>
        <p:nvSpPr>
          <p:cNvPr id="1224" name="Google Shape;1224;gbae687eadd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5" name="Google Shape;1225;gbae687eadd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4.1 Instructor Do: HTML Tables (0:05)</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9" name="Shape 1229"/>
        <p:cNvGrpSpPr/>
        <p:nvPr/>
      </p:nvGrpSpPr>
      <p:grpSpPr>
        <a:xfrm>
          <a:off x="0" y="0"/>
          <a:ext cx="0" cy="0"/>
          <a:chOff x="0" y="0"/>
          <a:chExt cx="0" cy="0"/>
        </a:xfrm>
      </p:grpSpPr>
      <p:sp>
        <p:nvSpPr>
          <p:cNvPr id="1230" name="Google Shape;1230;gbae687eadd_0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1" name="Google Shape;1231;gbae687eadd_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4.2 Everyone Do: D3 Table (0:20)</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6" name="Shape 1236"/>
        <p:cNvGrpSpPr/>
        <p:nvPr/>
      </p:nvGrpSpPr>
      <p:grpSpPr>
        <a:xfrm>
          <a:off x="0" y="0"/>
          <a:ext cx="0" cy="0"/>
          <a:chOff x="0" y="0"/>
          <a:chExt cx="0" cy="0"/>
        </a:xfrm>
      </p:grpSpPr>
      <p:sp>
        <p:nvSpPr>
          <p:cNvPr id="1237" name="Google Shape;1237;gbae687eadd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8" name="Google Shape;1238;gbae687eadd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1" name="Shape 1241"/>
        <p:cNvGrpSpPr/>
        <p:nvPr/>
      </p:nvGrpSpPr>
      <p:grpSpPr>
        <a:xfrm>
          <a:off x="0" y="0"/>
          <a:ext cx="0" cy="0"/>
          <a:chOff x="0" y="0"/>
          <a:chExt cx="0" cy="0"/>
        </a:xfrm>
      </p:grpSpPr>
      <p:sp>
        <p:nvSpPr>
          <p:cNvPr id="1242" name="Google Shape;1242;gbae687eadd_0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3" name="Google Shape;1243;gbae687eadd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7" name="Shape 1247"/>
        <p:cNvGrpSpPr/>
        <p:nvPr/>
      </p:nvGrpSpPr>
      <p:grpSpPr>
        <a:xfrm>
          <a:off x="0" y="0"/>
          <a:ext cx="0" cy="0"/>
          <a:chOff x="0" y="0"/>
          <a:chExt cx="0" cy="0"/>
        </a:xfrm>
      </p:grpSpPr>
      <p:sp>
        <p:nvSpPr>
          <p:cNvPr id="1248" name="Google Shape;1248;gbae687eadd_0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9" name="Google Shape;1249;gbae687eadd_0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3" name="Shape 1253"/>
        <p:cNvGrpSpPr/>
        <p:nvPr/>
      </p:nvGrpSpPr>
      <p:grpSpPr>
        <a:xfrm>
          <a:off x="0" y="0"/>
          <a:ext cx="0" cy="0"/>
          <a:chOff x="0" y="0"/>
          <a:chExt cx="0" cy="0"/>
        </a:xfrm>
      </p:grpSpPr>
      <p:sp>
        <p:nvSpPr>
          <p:cNvPr id="1254" name="Google Shape;1254;gbae687eadd_0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5" name="Google Shape;1255;gbae687eadd_0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7" name="Shape 1007"/>
        <p:cNvGrpSpPr/>
        <p:nvPr/>
      </p:nvGrpSpPr>
      <p:grpSpPr>
        <a:xfrm>
          <a:off x="0" y="0"/>
          <a:ext cx="0" cy="0"/>
          <a:chOff x="0" y="0"/>
          <a:chExt cx="0" cy="0"/>
        </a:xfrm>
      </p:grpSpPr>
      <p:sp>
        <p:nvSpPr>
          <p:cNvPr id="1008" name="Google Shape;1008;g1361f138a78_0_18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9" name="Google Shape;1009;g1361f138a78_0_18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8" name="Shape 1258"/>
        <p:cNvGrpSpPr/>
        <p:nvPr/>
      </p:nvGrpSpPr>
      <p:grpSpPr>
        <a:xfrm>
          <a:off x="0" y="0"/>
          <a:ext cx="0" cy="0"/>
          <a:chOff x="0" y="0"/>
          <a:chExt cx="0" cy="0"/>
        </a:xfrm>
      </p:grpSpPr>
      <p:sp>
        <p:nvSpPr>
          <p:cNvPr id="1259" name="Google Shape;1259;g1361f138a78_0_19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0" name="Google Shape;1260;g1361f138a78_0_19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300"/>
              </a:spcBef>
              <a:spcAft>
                <a:spcPts val="0"/>
              </a:spcAft>
              <a:buClr>
                <a:schemeClr val="dk1"/>
              </a:buClr>
              <a:buSzPts val="1100"/>
              <a:buFont typeface="Arial"/>
              <a:buNone/>
            </a:pPr>
            <a:r>
              <a:t/>
            </a:r>
            <a:endParaRPr sz="1200">
              <a:solidFill>
                <a:srgbClr val="24292E"/>
              </a:solidFill>
            </a:endParaRPr>
          </a:p>
          <a:p>
            <a:pPr indent="-304800" lvl="0" marL="457200" rtl="0" algn="l">
              <a:lnSpc>
                <a:spcPct val="115000"/>
              </a:lnSpc>
              <a:spcBef>
                <a:spcPts val="1200"/>
              </a:spcBef>
              <a:spcAft>
                <a:spcPts val="0"/>
              </a:spcAft>
              <a:buClr>
                <a:srgbClr val="24292E"/>
              </a:buClr>
              <a:buSzPts val="1200"/>
              <a:buChar char="●"/>
            </a:pPr>
            <a:r>
              <a:rPr lang="en" sz="1200">
                <a:solidFill>
                  <a:srgbClr val="24292E"/>
                </a:solidFill>
              </a:rPr>
              <a:t>Explain that the activities so far have selected or appended elements in the HTML. This code is executed once upon loading the browser. What makes JavaScript really interesting is that it can listen for user events on the page and execute code when these events are detected. This provides an incredibly powerful mechanism for building dynamic and interactive applications.</a:t>
            </a:r>
            <a:endParaRPr sz="1200">
              <a:solidFill>
                <a:srgbClr val="24292E"/>
              </a:solidFill>
            </a:endParaRPr>
          </a:p>
          <a:p>
            <a:pPr indent="-304800" lvl="0" marL="457200" rtl="0" algn="l">
              <a:lnSpc>
                <a:spcPct val="115000"/>
              </a:lnSpc>
              <a:spcBef>
                <a:spcPts val="0"/>
              </a:spcBef>
              <a:spcAft>
                <a:spcPts val="0"/>
              </a:spcAft>
              <a:buClr>
                <a:srgbClr val="24292E"/>
              </a:buClr>
              <a:buSzPts val="1200"/>
              <a:buChar char="●"/>
            </a:pPr>
            <a:r>
              <a:rPr lang="en" sz="1200">
                <a:solidFill>
                  <a:srgbClr val="24292E"/>
                </a:solidFill>
              </a:rPr>
              <a:t>Inform the class that several event types are supported by the browser including:</a:t>
            </a:r>
            <a:endParaRPr sz="1200">
              <a:solidFill>
                <a:srgbClr val="24292E"/>
              </a:solidFill>
            </a:endParaRPr>
          </a:p>
          <a:p>
            <a:pPr indent="-304800" lvl="1" marL="914400" rtl="0" algn="l">
              <a:lnSpc>
                <a:spcPct val="115000"/>
              </a:lnSpc>
              <a:spcBef>
                <a:spcPts val="0"/>
              </a:spcBef>
              <a:spcAft>
                <a:spcPts val="0"/>
              </a:spcAft>
              <a:buClr>
                <a:srgbClr val="24292E"/>
              </a:buClr>
              <a:buSzPts val="1200"/>
              <a:buChar char="○"/>
            </a:pPr>
            <a:r>
              <a:rPr lang="en" sz="1000">
                <a:solidFill>
                  <a:srgbClr val="24292E"/>
                </a:solidFill>
                <a:latin typeface="Consolas"/>
                <a:ea typeface="Consolas"/>
                <a:cs typeface="Consolas"/>
                <a:sym typeface="Consolas"/>
              </a:rPr>
              <a:t>click</a:t>
            </a:r>
            <a:endParaRPr sz="1000">
              <a:solidFill>
                <a:srgbClr val="24292E"/>
              </a:solidFill>
              <a:latin typeface="Consolas"/>
              <a:ea typeface="Consolas"/>
              <a:cs typeface="Consolas"/>
              <a:sym typeface="Consolas"/>
            </a:endParaRPr>
          </a:p>
          <a:p>
            <a:pPr indent="-304800" lvl="1" marL="914400" rtl="0" algn="l">
              <a:lnSpc>
                <a:spcPct val="115000"/>
              </a:lnSpc>
              <a:spcBef>
                <a:spcPts val="0"/>
              </a:spcBef>
              <a:spcAft>
                <a:spcPts val="0"/>
              </a:spcAft>
              <a:buClr>
                <a:srgbClr val="24292E"/>
              </a:buClr>
              <a:buSzPts val="1200"/>
              <a:buChar char="○"/>
            </a:pPr>
            <a:r>
              <a:rPr lang="en" sz="1000">
                <a:solidFill>
                  <a:srgbClr val="24292E"/>
                </a:solidFill>
                <a:latin typeface="Consolas"/>
                <a:ea typeface="Consolas"/>
                <a:cs typeface="Consolas"/>
                <a:sym typeface="Consolas"/>
              </a:rPr>
              <a:t>change</a:t>
            </a:r>
            <a:endParaRPr sz="1000">
              <a:solidFill>
                <a:srgbClr val="24292E"/>
              </a:solidFill>
              <a:latin typeface="Consolas"/>
              <a:ea typeface="Consolas"/>
              <a:cs typeface="Consolas"/>
              <a:sym typeface="Consolas"/>
            </a:endParaRPr>
          </a:p>
          <a:p>
            <a:pPr indent="-304800" lvl="1" marL="914400" rtl="0" algn="l">
              <a:lnSpc>
                <a:spcPct val="115000"/>
              </a:lnSpc>
              <a:spcBef>
                <a:spcPts val="0"/>
              </a:spcBef>
              <a:spcAft>
                <a:spcPts val="0"/>
              </a:spcAft>
              <a:buClr>
                <a:srgbClr val="24292E"/>
              </a:buClr>
              <a:buSzPts val="1200"/>
              <a:buChar char="○"/>
            </a:pPr>
            <a:r>
              <a:rPr lang="en" sz="1000">
                <a:solidFill>
                  <a:srgbClr val="24292E"/>
                </a:solidFill>
                <a:latin typeface="Consolas"/>
                <a:ea typeface="Consolas"/>
                <a:cs typeface="Consolas"/>
                <a:sym typeface="Consolas"/>
              </a:rPr>
              <a:t>keydown</a:t>
            </a:r>
            <a:endParaRPr sz="1000">
              <a:solidFill>
                <a:srgbClr val="24292E"/>
              </a:solidFill>
              <a:latin typeface="Consolas"/>
              <a:ea typeface="Consolas"/>
              <a:cs typeface="Consolas"/>
              <a:sym typeface="Consolas"/>
            </a:endParaRPr>
          </a:p>
          <a:p>
            <a:pPr indent="-304800" lvl="1" marL="914400" rtl="0" algn="l">
              <a:lnSpc>
                <a:spcPct val="115000"/>
              </a:lnSpc>
              <a:spcBef>
                <a:spcPts val="0"/>
              </a:spcBef>
              <a:spcAft>
                <a:spcPts val="0"/>
              </a:spcAft>
              <a:buClr>
                <a:srgbClr val="24292E"/>
              </a:buClr>
              <a:buSzPts val="1200"/>
              <a:buChar char="○"/>
            </a:pPr>
            <a:r>
              <a:rPr lang="en" sz="1000">
                <a:solidFill>
                  <a:srgbClr val="24292E"/>
                </a:solidFill>
                <a:latin typeface="Consolas"/>
                <a:ea typeface="Consolas"/>
                <a:cs typeface="Consolas"/>
                <a:sym typeface="Consolas"/>
              </a:rPr>
              <a:t>keyup</a:t>
            </a:r>
            <a:endParaRPr sz="1000">
              <a:solidFill>
                <a:srgbClr val="24292E"/>
              </a:solidFill>
              <a:latin typeface="Consolas"/>
              <a:ea typeface="Consolas"/>
              <a:cs typeface="Consolas"/>
              <a:sym typeface="Consolas"/>
            </a:endParaRPr>
          </a:p>
          <a:p>
            <a:pPr indent="-304800" lvl="1" marL="914400" rtl="0" algn="l">
              <a:lnSpc>
                <a:spcPct val="115000"/>
              </a:lnSpc>
              <a:spcBef>
                <a:spcPts val="0"/>
              </a:spcBef>
              <a:spcAft>
                <a:spcPts val="0"/>
              </a:spcAft>
              <a:buClr>
                <a:srgbClr val="24292E"/>
              </a:buClr>
              <a:buSzPts val="1200"/>
              <a:buChar char="○"/>
            </a:pPr>
            <a:r>
              <a:rPr lang="en" sz="1000">
                <a:solidFill>
                  <a:srgbClr val="24292E"/>
                </a:solidFill>
                <a:latin typeface="Consolas"/>
                <a:ea typeface="Consolas"/>
                <a:cs typeface="Consolas"/>
                <a:sym typeface="Consolas"/>
              </a:rPr>
              <a:t>scroll</a:t>
            </a:r>
            <a:endParaRPr sz="1000">
              <a:solidFill>
                <a:srgbClr val="24292E"/>
              </a:solidFill>
              <a:latin typeface="Consolas"/>
              <a:ea typeface="Consolas"/>
              <a:cs typeface="Consolas"/>
              <a:sym typeface="Consolas"/>
            </a:endParaRPr>
          </a:p>
          <a:p>
            <a:pPr indent="-304800" lvl="1" marL="914400" rtl="0" algn="l">
              <a:lnSpc>
                <a:spcPct val="115000"/>
              </a:lnSpc>
              <a:spcBef>
                <a:spcPts val="0"/>
              </a:spcBef>
              <a:spcAft>
                <a:spcPts val="0"/>
              </a:spcAft>
              <a:buClr>
                <a:srgbClr val="24292E"/>
              </a:buClr>
              <a:buSzPts val="1200"/>
              <a:buChar char="○"/>
            </a:pPr>
            <a:r>
              <a:rPr lang="en" sz="1000">
                <a:solidFill>
                  <a:srgbClr val="24292E"/>
                </a:solidFill>
                <a:latin typeface="Consolas"/>
                <a:ea typeface="Consolas"/>
                <a:cs typeface="Consolas"/>
                <a:sym typeface="Consolas"/>
              </a:rPr>
              <a:t>pointerenter</a:t>
            </a:r>
            <a:endParaRPr sz="1000">
              <a:solidFill>
                <a:srgbClr val="24292E"/>
              </a:solidFill>
              <a:latin typeface="Consolas"/>
              <a:ea typeface="Consolas"/>
              <a:cs typeface="Consolas"/>
              <a:sym typeface="Consolas"/>
            </a:endParaRPr>
          </a:p>
          <a:p>
            <a:pPr indent="-304800" lvl="1" marL="914400" rtl="0" algn="l">
              <a:lnSpc>
                <a:spcPct val="115000"/>
              </a:lnSpc>
              <a:spcBef>
                <a:spcPts val="0"/>
              </a:spcBef>
              <a:spcAft>
                <a:spcPts val="0"/>
              </a:spcAft>
              <a:buClr>
                <a:srgbClr val="24292E"/>
              </a:buClr>
              <a:buSzPts val="1200"/>
              <a:buChar char="○"/>
            </a:pPr>
            <a:r>
              <a:rPr lang="en" sz="1000">
                <a:solidFill>
                  <a:srgbClr val="24292E"/>
                </a:solidFill>
                <a:latin typeface="Consolas"/>
                <a:ea typeface="Consolas"/>
                <a:cs typeface="Consolas"/>
                <a:sym typeface="Consolas"/>
              </a:rPr>
              <a:t>pointerleave</a:t>
            </a:r>
            <a:endParaRPr sz="1000">
              <a:solidFill>
                <a:srgbClr val="24292E"/>
              </a:solidFill>
              <a:latin typeface="Consolas"/>
              <a:ea typeface="Consolas"/>
              <a:cs typeface="Consolas"/>
              <a:sym typeface="Consolas"/>
            </a:endParaRPr>
          </a:p>
          <a:p>
            <a:pPr indent="-304800" lvl="1" marL="914400" rtl="0" algn="l">
              <a:lnSpc>
                <a:spcPct val="115000"/>
              </a:lnSpc>
              <a:spcBef>
                <a:spcPts val="0"/>
              </a:spcBef>
              <a:spcAft>
                <a:spcPts val="0"/>
              </a:spcAft>
              <a:buClr>
                <a:srgbClr val="24292E"/>
              </a:buClr>
              <a:buSzPts val="1200"/>
              <a:buChar char="○"/>
            </a:pPr>
            <a:r>
              <a:rPr lang="en" sz="1200">
                <a:solidFill>
                  <a:srgbClr val="24292E"/>
                </a:solidFill>
              </a:rPr>
              <a:t>and many more!</a:t>
            </a:r>
            <a:endParaRPr sz="1200">
              <a:solidFill>
                <a:srgbClr val="24292E"/>
              </a:solidFill>
            </a:endParaRPr>
          </a:p>
          <a:p>
            <a:pPr indent="-304800" lvl="0" marL="457200" rtl="0" algn="l">
              <a:lnSpc>
                <a:spcPct val="115000"/>
              </a:lnSpc>
              <a:spcBef>
                <a:spcPts val="0"/>
              </a:spcBef>
              <a:spcAft>
                <a:spcPts val="0"/>
              </a:spcAft>
              <a:buClr>
                <a:srgbClr val="24292E"/>
              </a:buClr>
              <a:buSzPts val="1200"/>
              <a:buChar char="●"/>
            </a:pPr>
            <a:r>
              <a:rPr lang="en" sz="1200">
                <a:solidFill>
                  <a:srgbClr val="24292E"/>
                </a:solidFill>
              </a:rPr>
              <a:t>Slack out a reference to </a:t>
            </a:r>
            <a:r>
              <a:rPr lang="en" sz="1200" u="sng">
                <a:solidFill>
                  <a:srgbClr val="0366D6"/>
                </a:solidFill>
                <a:hlinkClick r:id="rId2">
                  <a:extLst>
                    <a:ext uri="{A12FA001-AC4F-418D-AE19-62706E023703}">
                      <ahyp:hlinkClr val="tx"/>
                    </a:ext>
                  </a:extLst>
                </a:hlinkClick>
              </a:rPr>
              <a:t>web events</a:t>
            </a:r>
            <a:r>
              <a:rPr lang="en" sz="1200">
                <a:solidFill>
                  <a:srgbClr val="24292E"/>
                </a:solidFill>
              </a:rPr>
              <a:t>.</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3" name="Shape 1283"/>
        <p:cNvGrpSpPr/>
        <p:nvPr/>
      </p:nvGrpSpPr>
      <p:grpSpPr>
        <a:xfrm>
          <a:off x="0" y="0"/>
          <a:ext cx="0" cy="0"/>
          <a:chOff x="0" y="0"/>
          <a:chExt cx="0" cy="0"/>
        </a:xfrm>
      </p:grpSpPr>
      <p:sp>
        <p:nvSpPr>
          <p:cNvPr id="1284" name="Google Shape;1284;gbae687eadd_0_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5" name="Google Shape;1285;gbae687eadd_0_2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sz="1200">
                <a:solidFill>
                  <a:srgbClr val="24292E"/>
                </a:solidFill>
                <a:highlight>
                  <a:schemeClr val="lt1"/>
                </a:highlight>
              </a:rPr>
              <a:t>Before demonstrating any syntax, explain that events have:</a:t>
            </a:r>
            <a:endParaRPr sz="1200">
              <a:solidFill>
                <a:srgbClr val="24292E"/>
              </a:solidFill>
              <a:highlight>
                <a:schemeClr val="lt1"/>
              </a:highlight>
            </a:endParaRPr>
          </a:p>
          <a:p>
            <a:pPr indent="-304800" lvl="0" marL="457200" rtl="0" algn="l">
              <a:lnSpc>
                <a:spcPct val="115000"/>
              </a:lnSpc>
              <a:spcBef>
                <a:spcPts val="1200"/>
              </a:spcBef>
              <a:spcAft>
                <a:spcPts val="0"/>
              </a:spcAft>
              <a:buClr>
                <a:srgbClr val="24292E"/>
              </a:buClr>
              <a:buSzPts val="1200"/>
              <a:buChar char="●"/>
            </a:pPr>
            <a:r>
              <a:rPr lang="en" sz="1200">
                <a:solidFill>
                  <a:srgbClr val="24292E"/>
                </a:solidFill>
                <a:highlight>
                  <a:schemeClr val="lt1"/>
                </a:highlight>
              </a:rPr>
              <a:t>A target: a reference to the object that dispatched the event.</a:t>
            </a:r>
            <a:endParaRPr sz="1200">
              <a:solidFill>
                <a:srgbClr val="24292E"/>
              </a:solidFill>
              <a:highlight>
                <a:schemeClr val="lt1"/>
              </a:highlight>
            </a:endParaRPr>
          </a:p>
          <a:p>
            <a:pPr indent="-304800" lvl="0" marL="457200" rtl="0" algn="l">
              <a:lnSpc>
                <a:spcPct val="115000"/>
              </a:lnSpc>
              <a:spcBef>
                <a:spcPts val="0"/>
              </a:spcBef>
              <a:spcAft>
                <a:spcPts val="0"/>
              </a:spcAft>
              <a:buClr>
                <a:srgbClr val="24292E"/>
              </a:buClr>
              <a:buSzPts val="1200"/>
              <a:buChar char="●"/>
            </a:pPr>
            <a:r>
              <a:rPr lang="en" sz="1200">
                <a:solidFill>
                  <a:srgbClr val="24292E"/>
                </a:solidFill>
                <a:highlight>
                  <a:schemeClr val="lt1"/>
                </a:highlight>
              </a:rPr>
              <a:t>A handler: a function which should be executed in response to the event occurring.</a:t>
            </a:r>
            <a:endParaRPr sz="1200">
              <a:solidFill>
                <a:srgbClr val="24292E"/>
              </a:solidFill>
              <a:highlight>
                <a:schemeClr val="lt1"/>
              </a:highlight>
            </a:endParaRPr>
          </a:p>
          <a:p>
            <a:pPr indent="0" lvl="0" marL="0" rtl="0" algn="l">
              <a:lnSpc>
                <a:spcPct val="115000"/>
              </a:lnSpc>
              <a:spcBef>
                <a:spcPts val="300"/>
              </a:spcBef>
              <a:spcAft>
                <a:spcPts val="0"/>
              </a:spcAft>
              <a:buClr>
                <a:schemeClr val="dk1"/>
              </a:buClr>
              <a:buSzPts val="1100"/>
              <a:buFont typeface="Arial"/>
              <a:buNone/>
            </a:pPr>
            <a:r>
              <a:t/>
            </a:r>
            <a:endParaRPr sz="1200">
              <a:solidFill>
                <a:srgbClr val="24292E"/>
              </a:solidFill>
              <a:highlight>
                <a:schemeClr val="lt1"/>
              </a:highlight>
            </a:endParaRPr>
          </a:p>
          <a:p>
            <a:pPr indent="0" lvl="0" marL="0" rtl="0" algn="l">
              <a:lnSpc>
                <a:spcPct val="115000"/>
              </a:lnSpc>
              <a:spcBef>
                <a:spcPts val="300"/>
              </a:spcBef>
              <a:spcAft>
                <a:spcPts val="0"/>
              </a:spcAft>
              <a:buClr>
                <a:schemeClr val="dk1"/>
              </a:buClr>
              <a:buSzPts val="1100"/>
              <a:buFont typeface="Arial"/>
              <a:buNone/>
            </a:pPr>
            <a:r>
              <a:rPr lang="en" sz="1200">
                <a:solidFill>
                  <a:srgbClr val="24292E"/>
                </a:solidFill>
                <a:highlight>
                  <a:schemeClr val="lt1"/>
                </a:highlight>
              </a:rPr>
              <a:t>Also:</a:t>
            </a:r>
            <a:endParaRPr sz="1200">
              <a:solidFill>
                <a:srgbClr val="24292E"/>
              </a:solidFill>
              <a:highlight>
                <a:schemeClr val="lt1"/>
              </a:highlight>
            </a:endParaRPr>
          </a:p>
          <a:p>
            <a:pPr indent="-298450" lvl="0" marL="457200" rtl="0" algn="l">
              <a:spcBef>
                <a:spcPts val="0"/>
              </a:spcBef>
              <a:spcAft>
                <a:spcPts val="0"/>
              </a:spcAft>
              <a:buClr>
                <a:schemeClr val="dk1"/>
              </a:buClr>
              <a:buSzPts val="1100"/>
              <a:buChar char="●"/>
            </a:pPr>
            <a:r>
              <a:rPr lang="en" sz="1200">
                <a:solidFill>
                  <a:srgbClr val="24292E"/>
                </a:solidFill>
              </a:rPr>
              <a:t>Event handlers are just normal functions that you call when an event occurs.</a:t>
            </a:r>
            <a:br>
              <a:rPr lang="en" sz="1200">
                <a:solidFill>
                  <a:srgbClr val="24292E"/>
                </a:solidFill>
              </a:rPr>
            </a:br>
            <a:r>
              <a:rPr lang="en" sz="1000">
                <a:solidFill>
                  <a:srgbClr val="6A737D"/>
                </a:solidFill>
                <a:highlight>
                  <a:srgbClr val="F6F8FA"/>
                </a:highlight>
                <a:latin typeface="Consolas"/>
                <a:ea typeface="Consolas"/>
                <a:cs typeface="Consolas"/>
                <a:sym typeface="Consolas"/>
              </a:rPr>
              <a:t>// This function is triggered when the button is clicked</a:t>
            </a:r>
            <a:endParaRPr sz="1000">
              <a:solidFill>
                <a:srgbClr val="24292E"/>
              </a:solidFill>
              <a:highlight>
                <a:srgbClr val="F6F8FA"/>
              </a:highlight>
              <a:latin typeface="Consolas"/>
              <a:ea typeface="Consolas"/>
              <a:cs typeface="Consolas"/>
              <a:sym typeface="Consolas"/>
            </a:endParaRPr>
          </a:p>
          <a:p>
            <a:pPr indent="457200" lvl="0" marL="0" rtl="0" algn="l">
              <a:spcBef>
                <a:spcPts val="0"/>
              </a:spcBef>
              <a:spcAft>
                <a:spcPts val="0"/>
              </a:spcAft>
              <a:buClr>
                <a:schemeClr val="dk1"/>
              </a:buClr>
              <a:buSzPts val="1100"/>
              <a:buFont typeface="Arial"/>
              <a:buNone/>
            </a:pPr>
            <a:r>
              <a:rPr lang="en" sz="1000">
                <a:solidFill>
                  <a:srgbClr val="D73A49"/>
                </a:solidFill>
                <a:highlight>
                  <a:srgbClr val="F6F8FA"/>
                </a:highlight>
                <a:latin typeface="Consolas"/>
                <a:ea typeface="Consolas"/>
                <a:cs typeface="Consolas"/>
                <a:sym typeface="Consolas"/>
              </a:rPr>
              <a:t>function</a:t>
            </a:r>
            <a:r>
              <a:rPr lang="en" sz="1000">
                <a:solidFill>
                  <a:srgbClr val="24292E"/>
                </a:solidFill>
                <a:highlight>
                  <a:srgbClr val="F6F8FA"/>
                </a:highlight>
                <a:latin typeface="Consolas"/>
                <a:ea typeface="Consolas"/>
                <a:cs typeface="Consolas"/>
                <a:sym typeface="Consolas"/>
              </a:rPr>
              <a:t> </a:t>
            </a:r>
            <a:r>
              <a:rPr lang="en" sz="1000">
                <a:solidFill>
                  <a:srgbClr val="6F42C1"/>
                </a:solidFill>
                <a:highlight>
                  <a:srgbClr val="F6F8FA"/>
                </a:highlight>
                <a:latin typeface="Consolas"/>
                <a:ea typeface="Consolas"/>
                <a:cs typeface="Consolas"/>
                <a:sym typeface="Consolas"/>
              </a:rPr>
              <a:t>handleClick</a:t>
            </a:r>
            <a:r>
              <a:rPr lang="en" sz="1000">
                <a:solidFill>
                  <a:srgbClr val="24292E"/>
                </a:solidFill>
                <a:highlight>
                  <a:srgbClr val="F6F8FA"/>
                </a:highlight>
                <a:latin typeface="Consolas"/>
                <a:ea typeface="Consolas"/>
                <a:cs typeface="Consolas"/>
                <a:sym typeface="Consolas"/>
              </a:rPr>
              <a:t>() {</a:t>
            </a:r>
            <a:endParaRPr sz="1000">
              <a:solidFill>
                <a:srgbClr val="24292E"/>
              </a:solidFill>
              <a:highlight>
                <a:srgbClr val="F6F8FA"/>
              </a:highlight>
              <a:latin typeface="Consolas"/>
              <a:ea typeface="Consolas"/>
              <a:cs typeface="Consolas"/>
              <a:sym typeface="Consolas"/>
            </a:endParaRPr>
          </a:p>
          <a:p>
            <a:pPr indent="457200" lvl="0" marL="0" rtl="0" algn="l">
              <a:spcBef>
                <a:spcPts val="0"/>
              </a:spcBef>
              <a:spcAft>
                <a:spcPts val="0"/>
              </a:spcAft>
              <a:buClr>
                <a:schemeClr val="dk1"/>
              </a:buClr>
              <a:buSzPts val="1100"/>
              <a:buFont typeface="Arial"/>
              <a:buNone/>
            </a:pPr>
            <a:r>
              <a:rPr lang="en" sz="1000">
                <a:solidFill>
                  <a:srgbClr val="24292E"/>
                </a:solidFill>
                <a:highlight>
                  <a:srgbClr val="F6F8FA"/>
                </a:highlight>
                <a:latin typeface="Consolas"/>
                <a:ea typeface="Consolas"/>
                <a:cs typeface="Consolas"/>
                <a:sym typeface="Consolas"/>
              </a:rPr>
              <a:t>  console.</a:t>
            </a:r>
            <a:r>
              <a:rPr lang="en" sz="1000">
                <a:solidFill>
                  <a:srgbClr val="6F42C1"/>
                </a:solidFill>
                <a:highlight>
                  <a:srgbClr val="F6F8FA"/>
                </a:highlight>
                <a:latin typeface="Consolas"/>
                <a:ea typeface="Consolas"/>
                <a:cs typeface="Consolas"/>
                <a:sym typeface="Consolas"/>
              </a:rPr>
              <a:t>log</a:t>
            </a:r>
            <a:r>
              <a:rPr lang="en" sz="1000">
                <a:solidFill>
                  <a:srgbClr val="24292E"/>
                </a:solidFill>
                <a:highlight>
                  <a:srgbClr val="F6F8FA"/>
                </a:highlight>
                <a:latin typeface="Consolas"/>
                <a:ea typeface="Consolas"/>
                <a:cs typeface="Consolas"/>
                <a:sym typeface="Consolas"/>
              </a:rPr>
              <a:t>(</a:t>
            </a:r>
            <a:r>
              <a:rPr lang="en" sz="1000">
                <a:solidFill>
                  <a:srgbClr val="032F62"/>
                </a:solidFill>
                <a:highlight>
                  <a:srgbClr val="F6F8FA"/>
                </a:highlight>
                <a:latin typeface="Consolas"/>
                <a:ea typeface="Consolas"/>
                <a:cs typeface="Consolas"/>
                <a:sym typeface="Consolas"/>
              </a:rPr>
              <a:t>"A button was clicked!"</a:t>
            </a:r>
            <a:r>
              <a:rPr lang="en" sz="1000">
                <a:solidFill>
                  <a:srgbClr val="24292E"/>
                </a:solidFill>
                <a:highlight>
                  <a:srgbClr val="F6F8FA"/>
                </a:highlight>
                <a:latin typeface="Consolas"/>
                <a:ea typeface="Consolas"/>
                <a:cs typeface="Consolas"/>
                <a:sym typeface="Consolas"/>
              </a:rPr>
              <a:t>);</a:t>
            </a:r>
            <a:endParaRPr sz="1000">
              <a:solidFill>
                <a:srgbClr val="24292E"/>
              </a:solidFill>
              <a:highlight>
                <a:srgbClr val="F6F8FA"/>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t/>
            </a:r>
            <a:endParaRPr sz="1000">
              <a:solidFill>
                <a:srgbClr val="24292E"/>
              </a:solidFill>
              <a:highlight>
                <a:srgbClr val="F6F8FA"/>
              </a:highlight>
              <a:latin typeface="Consolas"/>
              <a:ea typeface="Consolas"/>
              <a:cs typeface="Consolas"/>
              <a:sym typeface="Consolas"/>
            </a:endParaRPr>
          </a:p>
          <a:p>
            <a:pPr indent="457200" lvl="0" marL="0" rtl="0" algn="l">
              <a:spcBef>
                <a:spcPts val="0"/>
              </a:spcBef>
              <a:spcAft>
                <a:spcPts val="0"/>
              </a:spcAft>
              <a:buClr>
                <a:schemeClr val="dk1"/>
              </a:buClr>
              <a:buSzPts val="1100"/>
              <a:buFont typeface="Arial"/>
              <a:buNone/>
            </a:pPr>
            <a:r>
              <a:rPr lang="en" sz="1000">
                <a:solidFill>
                  <a:srgbClr val="24292E"/>
                </a:solidFill>
                <a:highlight>
                  <a:srgbClr val="F6F8FA"/>
                </a:highlight>
                <a:latin typeface="Consolas"/>
                <a:ea typeface="Consolas"/>
                <a:cs typeface="Consolas"/>
                <a:sym typeface="Consolas"/>
              </a:rPr>
              <a:t>  </a:t>
            </a:r>
            <a:r>
              <a:rPr lang="en" sz="1000">
                <a:solidFill>
                  <a:srgbClr val="6A737D"/>
                </a:solidFill>
                <a:highlight>
                  <a:srgbClr val="F6F8FA"/>
                </a:highlight>
                <a:latin typeface="Consolas"/>
                <a:ea typeface="Consolas"/>
                <a:cs typeface="Consolas"/>
                <a:sym typeface="Consolas"/>
              </a:rPr>
              <a:t>// We can use d3 to see the object that dispatched the event</a:t>
            </a:r>
            <a:endParaRPr sz="1000">
              <a:solidFill>
                <a:srgbClr val="24292E"/>
              </a:solidFill>
              <a:highlight>
                <a:srgbClr val="F6F8FA"/>
              </a:highlight>
              <a:latin typeface="Consolas"/>
              <a:ea typeface="Consolas"/>
              <a:cs typeface="Consolas"/>
              <a:sym typeface="Consolas"/>
            </a:endParaRPr>
          </a:p>
          <a:p>
            <a:pPr indent="457200" lvl="0" marL="0" rtl="0" algn="l">
              <a:spcBef>
                <a:spcPts val="0"/>
              </a:spcBef>
              <a:spcAft>
                <a:spcPts val="0"/>
              </a:spcAft>
              <a:buNone/>
            </a:pPr>
            <a:r>
              <a:rPr lang="en" sz="1000">
                <a:solidFill>
                  <a:srgbClr val="24292E"/>
                </a:solidFill>
                <a:highlight>
                  <a:srgbClr val="F6F8FA"/>
                </a:highlight>
                <a:latin typeface="Consolas"/>
                <a:ea typeface="Consolas"/>
                <a:cs typeface="Consolas"/>
                <a:sym typeface="Consolas"/>
              </a:rPr>
              <a:t>  console.</a:t>
            </a:r>
            <a:r>
              <a:rPr lang="en" sz="1000">
                <a:solidFill>
                  <a:srgbClr val="6F42C1"/>
                </a:solidFill>
                <a:highlight>
                  <a:srgbClr val="F6F8FA"/>
                </a:highlight>
                <a:latin typeface="Consolas"/>
                <a:ea typeface="Consolas"/>
                <a:cs typeface="Consolas"/>
                <a:sym typeface="Consolas"/>
              </a:rPr>
              <a:t>log</a:t>
            </a:r>
            <a:r>
              <a:rPr lang="en" sz="1000">
                <a:solidFill>
                  <a:srgbClr val="24292E"/>
                </a:solidFill>
                <a:highlight>
                  <a:srgbClr val="F6F8FA"/>
                </a:highlight>
                <a:latin typeface="Consolas"/>
                <a:ea typeface="Consolas"/>
                <a:cs typeface="Consolas"/>
                <a:sym typeface="Consolas"/>
              </a:rPr>
              <a:t>(d3.</a:t>
            </a:r>
            <a:r>
              <a:rPr lang="en" sz="1000">
                <a:solidFill>
                  <a:srgbClr val="005CC5"/>
                </a:solidFill>
                <a:highlight>
                  <a:srgbClr val="F6F8FA"/>
                </a:highlight>
                <a:latin typeface="Consolas"/>
                <a:ea typeface="Consolas"/>
                <a:cs typeface="Consolas"/>
                <a:sym typeface="Consolas"/>
              </a:rPr>
              <a:t>event</a:t>
            </a:r>
            <a:r>
              <a:rPr lang="en" sz="1000">
                <a:solidFill>
                  <a:srgbClr val="24292E"/>
                </a:solidFill>
                <a:highlight>
                  <a:srgbClr val="F6F8FA"/>
                </a:highlight>
                <a:latin typeface="Consolas"/>
                <a:ea typeface="Consolas"/>
                <a:cs typeface="Consolas"/>
                <a:sym typeface="Consolas"/>
              </a:rPr>
              <a:t>.</a:t>
            </a:r>
            <a:r>
              <a:rPr lang="en" sz="1000">
                <a:solidFill>
                  <a:srgbClr val="005CC5"/>
                </a:solidFill>
                <a:highlight>
                  <a:srgbClr val="F6F8FA"/>
                </a:highlight>
                <a:latin typeface="Consolas"/>
                <a:ea typeface="Consolas"/>
                <a:cs typeface="Consolas"/>
                <a:sym typeface="Consolas"/>
              </a:rPr>
              <a:t>target</a:t>
            </a:r>
            <a:r>
              <a:rPr lang="en" sz="1000">
                <a:solidFill>
                  <a:srgbClr val="24292E"/>
                </a:solidFill>
                <a:highlight>
                  <a:srgbClr val="F6F8FA"/>
                </a:highlight>
                <a:latin typeface="Consolas"/>
                <a:ea typeface="Consolas"/>
                <a:cs typeface="Consolas"/>
                <a:sym typeface="Consolas"/>
              </a:rPr>
              <a:t>);</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9" name="Shape 1299"/>
        <p:cNvGrpSpPr/>
        <p:nvPr/>
      </p:nvGrpSpPr>
      <p:grpSpPr>
        <a:xfrm>
          <a:off x="0" y="0"/>
          <a:ext cx="0" cy="0"/>
          <a:chOff x="0" y="0"/>
          <a:chExt cx="0" cy="0"/>
        </a:xfrm>
      </p:grpSpPr>
      <p:sp>
        <p:nvSpPr>
          <p:cNvPr id="1300" name="Google Shape;1300;gbae687eadd_0_2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1" name="Google Shape;1301;gbae687eadd_0_2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8" name="Shape 1308"/>
        <p:cNvGrpSpPr/>
        <p:nvPr/>
      </p:nvGrpSpPr>
      <p:grpSpPr>
        <a:xfrm>
          <a:off x="0" y="0"/>
          <a:ext cx="0" cy="0"/>
          <a:chOff x="0" y="0"/>
          <a:chExt cx="0" cy="0"/>
        </a:xfrm>
      </p:grpSpPr>
      <p:sp>
        <p:nvSpPr>
          <p:cNvPr id="1309" name="Google Shape;1309;gbae687eadd_0_2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0" name="Google Shape;1310;gbae687eadd_0_2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rgbClr val="24292E"/>
                </a:solidFill>
              </a:rPr>
              <a:t>Event handlers are just normal functions that can execute code or call other functions.</a:t>
            </a:r>
            <a:br>
              <a:rPr lang="en" sz="1200">
                <a:solidFill>
                  <a:srgbClr val="24292E"/>
                </a:solidFill>
              </a:rPr>
            </a:br>
            <a:r>
              <a:rPr lang="en" sz="1000">
                <a:solidFill>
                  <a:srgbClr val="24292E"/>
                </a:solidFill>
                <a:highlight>
                  <a:srgbClr val="F6F8FA"/>
                </a:highlight>
                <a:latin typeface="Consolas"/>
                <a:ea typeface="Consolas"/>
                <a:cs typeface="Consolas"/>
                <a:sym typeface="Consolas"/>
              </a:rPr>
              <a:t>button.</a:t>
            </a:r>
            <a:r>
              <a:rPr lang="en" sz="1000">
                <a:solidFill>
                  <a:srgbClr val="6F42C1"/>
                </a:solidFill>
                <a:highlight>
                  <a:srgbClr val="F6F8FA"/>
                </a:highlight>
                <a:latin typeface="Consolas"/>
                <a:ea typeface="Consolas"/>
                <a:cs typeface="Consolas"/>
                <a:sym typeface="Consolas"/>
              </a:rPr>
              <a:t>on</a:t>
            </a:r>
            <a:r>
              <a:rPr lang="en" sz="1000">
                <a:solidFill>
                  <a:srgbClr val="24292E"/>
                </a:solidFill>
                <a:highlight>
                  <a:srgbClr val="F6F8FA"/>
                </a:highlight>
                <a:latin typeface="Consolas"/>
                <a:ea typeface="Consolas"/>
                <a:cs typeface="Consolas"/>
                <a:sym typeface="Consolas"/>
              </a:rPr>
              <a:t>(</a:t>
            </a:r>
            <a:r>
              <a:rPr lang="en" sz="1000">
                <a:solidFill>
                  <a:srgbClr val="032F62"/>
                </a:solidFill>
                <a:highlight>
                  <a:srgbClr val="F6F8FA"/>
                </a:highlight>
                <a:latin typeface="Consolas"/>
                <a:ea typeface="Consolas"/>
                <a:cs typeface="Consolas"/>
                <a:sym typeface="Consolas"/>
              </a:rPr>
              <a:t>"click"</a:t>
            </a:r>
            <a:r>
              <a:rPr lang="en" sz="1000">
                <a:solidFill>
                  <a:srgbClr val="24292E"/>
                </a:solidFill>
                <a:highlight>
                  <a:srgbClr val="F6F8FA"/>
                </a:highlight>
                <a:latin typeface="Consolas"/>
                <a:ea typeface="Consolas"/>
                <a:cs typeface="Consolas"/>
                <a:sym typeface="Consolas"/>
              </a:rPr>
              <a:t>, </a:t>
            </a:r>
            <a:r>
              <a:rPr lang="en" sz="1000">
                <a:solidFill>
                  <a:srgbClr val="D73A49"/>
                </a:solidFill>
                <a:highlight>
                  <a:srgbClr val="F6F8FA"/>
                </a:highlight>
                <a:latin typeface="Consolas"/>
                <a:ea typeface="Consolas"/>
                <a:cs typeface="Consolas"/>
                <a:sym typeface="Consolas"/>
              </a:rPr>
              <a:t>function</a:t>
            </a:r>
            <a:r>
              <a:rPr lang="en" sz="1000">
                <a:solidFill>
                  <a:srgbClr val="24292E"/>
                </a:solidFill>
                <a:highlight>
                  <a:srgbClr val="F6F8FA"/>
                </a:highlight>
                <a:latin typeface="Consolas"/>
                <a:ea typeface="Consolas"/>
                <a:cs typeface="Consolas"/>
                <a:sym typeface="Consolas"/>
              </a:rPr>
              <a:t>() {</a:t>
            </a:r>
            <a:endParaRPr sz="1000">
              <a:solidFill>
                <a:srgbClr val="24292E"/>
              </a:solidFill>
              <a:highlight>
                <a:srgbClr val="F6F8FA"/>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000">
                <a:solidFill>
                  <a:srgbClr val="24292E"/>
                </a:solidFill>
                <a:highlight>
                  <a:srgbClr val="F6F8FA"/>
                </a:highlight>
                <a:latin typeface="Consolas"/>
                <a:ea typeface="Consolas"/>
                <a:cs typeface="Consolas"/>
                <a:sym typeface="Consolas"/>
              </a:rPr>
              <a:t>  d3.</a:t>
            </a:r>
            <a:r>
              <a:rPr lang="en" sz="1000">
                <a:solidFill>
                  <a:srgbClr val="6F42C1"/>
                </a:solidFill>
                <a:highlight>
                  <a:srgbClr val="F6F8FA"/>
                </a:highlight>
                <a:latin typeface="Consolas"/>
                <a:ea typeface="Consolas"/>
                <a:cs typeface="Consolas"/>
                <a:sym typeface="Consolas"/>
              </a:rPr>
              <a:t>select</a:t>
            </a:r>
            <a:r>
              <a:rPr lang="en" sz="1000">
                <a:solidFill>
                  <a:srgbClr val="24292E"/>
                </a:solidFill>
                <a:highlight>
                  <a:srgbClr val="F6F8FA"/>
                </a:highlight>
                <a:latin typeface="Consolas"/>
                <a:ea typeface="Consolas"/>
                <a:cs typeface="Consolas"/>
                <a:sym typeface="Consolas"/>
              </a:rPr>
              <a:t>(</a:t>
            </a:r>
            <a:r>
              <a:rPr lang="en" sz="1000">
                <a:solidFill>
                  <a:srgbClr val="032F62"/>
                </a:solidFill>
                <a:highlight>
                  <a:srgbClr val="F6F8FA"/>
                </a:highlight>
                <a:latin typeface="Consolas"/>
                <a:ea typeface="Consolas"/>
                <a:cs typeface="Consolas"/>
                <a:sym typeface="Consolas"/>
              </a:rPr>
              <a:t>".giphy-me"</a:t>
            </a:r>
            <a:r>
              <a:rPr lang="en" sz="1000">
                <a:solidFill>
                  <a:srgbClr val="24292E"/>
                </a:solidFill>
                <a:highlight>
                  <a:srgbClr val="F6F8FA"/>
                </a:highlight>
                <a:latin typeface="Consolas"/>
                <a:ea typeface="Consolas"/>
                <a:cs typeface="Consolas"/>
                <a:sym typeface="Consolas"/>
              </a:rPr>
              <a:t>).</a:t>
            </a:r>
            <a:r>
              <a:rPr lang="en" sz="1000">
                <a:solidFill>
                  <a:srgbClr val="6F42C1"/>
                </a:solidFill>
                <a:highlight>
                  <a:srgbClr val="F6F8FA"/>
                </a:highlight>
                <a:latin typeface="Consolas"/>
                <a:ea typeface="Consolas"/>
                <a:cs typeface="Consolas"/>
                <a:sym typeface="Consolas"/>
              </a:rPr>
              <a:t>html</a:t>
            </a:r>
            <a:r>
              <a:rPr lang="en" sz="1000">
                <a:solidFill>
                  <a:srgbClr val="24292E"/>
                </a:solidFill>
                <a:highlight>
                  <a:srgbClr val="F6F8FA"/>
                </a:highlight>
                <a:latin typeface="Consolas"/>
                <a:ea typeface="Consolas"/>
                <a:cs typeface="Consolas"/>
                <a:sym typeface="Consolas"/>
              </a:rPr>
              <a:t>(</a:t>
            </a:r>
            <a:r>
              <a:rPr lang="en" sz="1000">
                <a:solidFill>
                  <a:srgbClr val="032F62"/>
                </a:solidFill>
                <a:highlight>
                  <a:srgbClr val="F6F8FA"/>
                </a:highlight>
                <a:latin typeface="Consolas"/>
                <a:ea typeface="Consolas"/>
                <a:cs typeface="Consolas"/>
                <a:sym typeface="Consolas"/>
              </a:rPr>
              <a:t>"&lt;img src='https://gph.to/2Krfn0w' alt='giphy'&gt;"</a:t>
            </a:r>
            <a:r>
              <a:rPr lang="en" sz="1000">
                <a:solidFill>
                  <a:srgbClr val="24292E"/>
                </a:solidFill>
                <a:highlight>
                  <a:srgbClr val="F6F8FA"/>
                </a:highlight>
                <a:latin typeface="Consolas"/>
                <a:ea typeface="Consolas"/>
                <a:cs typeface="Consolas"/>
                <a:sym typeface="Consolas"/>
              </a:rPr>
              <a:t>);</a:t>
            </a:r>
            <a:endParaRPr sz="1000">
              <a:solidFill>
                <a:srgbClr val="24292E"/>
              </a:solidFill>
              <a:highlight>
                <a:srgbClr val="F6F8FA"/>
              </a:highlight>
              <a:latin typeface="Consolas"/>
              <a:ea typeface="Consolas"/>
              <a:cs typeface="Consolas"/>
              <a:sym typeface="Consolas"/>
            </a:endParaRPr>
          </a:p>
          <a:p>
            <a:pPr indent="0" lvl="0" marL="0" rtl="0" algn="l">
              <a:lnSpc>
                <a:spcPct val="115000"/>
              </a:lnSpc>
              <a:spcBef>
                <a:spcPts val="600"/>
              </a:spcBef>
              <a:spcAft>
                <a:spcPts val="0"/>
              </a:spcAft>
              <a:buClr>
                <a:schemeClr val="dk1"/>
              </a:buClr>
              <a:buSzPts val="1100"/>
              <a:buFont typeface="Arial"/>
              <a:buNone/>
            </a:pPr>
            <a:r>
              <a:rPr lang="en" sz="1000">
                <a:solidFill>
                  <a:srgbClr val="24292E"/>
                </a:solidFill>
                <a:highlight>
                  <a:srgbClr val="F6F8FA"/>
                </a:highlight>
                <a:latin typeface="Consolas"/>
                <a:ea typeface="Consolas"/>
                <a:cs typeface="Consolas"/>
                <a:sym typeface="Consolas"/>
              </a:rPr>
              <a:t>});</a:t>
            </a:r>
            <a:endParaRPr sz="1000">
              <a:solidFill>
                <a:srgbClr val="24292E"/>
              </a:solidFill>
              <a:highlight>
                <a:srgbClr val="F6F8FA"/>
              </a:highlight>
              <a:latin typeface="Consolas"/>
              <a:ea typeface="Consolas"/>
              <a:cs typeface="Consolas"/>
              <a:sym typeface="Consolas"/>
            </a:endParaRPr>
          </a:p>
          <a:p>
            <a:pPr indent="0" lvl="0" marL="0" rtl="0" algn="l">
              <a:spcBef>
                <a:spcPts val="120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7" name="Shape 1317"/>
        <p:cNvGrpSpPr/>
        <p:nvPr/>
      </p:nvGrpSpPr>
      <p:grpSpPr>
        <a:xfrm>
          <a:off x="0" y="0"/>
          <a:ext cx="0" cy="0"/>
          <a:chOff x="0" y="0"/>
          <a:chExt cx="0" cy="0"/>
        </a:xfrm>
      </p:grpSpPr>
      <p:sp>
        <p:nvSpPr>
          <p:cNvPr id="1318" name="Google Shape;1318;gbae687eadd_0_2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9" name="Google Shape;1319;gbae687eadd_0_2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5.1 Instructor Do: D3 Event Listeners (0:10)</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3" name="Shape 1323"/>
        <p:cNvGrpSpPr/>
        <p:nvPr/>
      </p:nvGrpSpPr>
      <p:grpSpPr>
        <a:xfrm>
          <a:off x="0" y="0"/>
          <a:ext cx="0" cy="0"/>
          <a:chOff x="0" y="0"/>
          <a:chExt cx="0" cy="0"/>
        </a:xfrm>
      </p:grpSpPr>
      <p:sp>
        <p:nvSpPr>
          <p:cNvPr id="1324" name="Google Shape;1324;gbae687e3fe_0_1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5" name="Google Shape;1325;gbae687e3fe_0_1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 5.2 Students Do: On Change (0:15)</a:t>
            </a:r>
            <a:endParaRPr b="1">
              <a:solidFill>
                <a:srgbClr val="FF0000"/>
              </a:solidFill>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0" name="Shape 1330"/>
        <p:cNvGrpSpPr/>
        <p:nvPr/>
      </p:nvGrpSpPr>
      <p:grpSpPr>
        <a:xfrm>
          <a:off x="0" y="0"/>
          <a:ext cx="0" cy="0"/>
          <a:chOff x="0" y="0"/>
          <a:chExt cx="0" cy="0"/>
        </a:xfrm>
      </p:grpSpPr>
      <p:sp>
        <p:nvSpPr>
          <p:cNvPr id="1331" name="Google Shape;1331;gbae687eadd_0_2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2" name="Google Shape;1332;gbae687eadd_0_2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8" name="Shape 1338"/>
        <p:cNvGrpSpPr/>
        <p:nvPr/>
      </p:nvGrpSpPr>
      <p:grpSpPr>
        <a:xfrm>
          <a:off x="0" y="0"/>
          <a:ext cx="0" cy="0"/>
          <a:chOff x="0" y="0"/>
          <a:chExt cx="0" cy="0"/>
        </a:xfrm>
      </p:grpSpPr>
      <p:sp>
        <p:nvSpPr>
          <p:cNvPr id="1339" name="Google Shape;1339;gbae687eadd_0_2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0" name="Google Shape;1340;gbae687eadd_0_2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5.3 Review: On Change (0:05)</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3" name="Shape 1343"/>
        <p:cNvGrpSpPr/>
        <p:nvPr/>
      </p:nvGrpSpPr>
      <p:grpSpPr>
        <a:xfrm>
          <a:off x="0" y="0"/>
          <a:ext cx="0" cy="0"/>
          <a:chOff x="0" y="0"/>
          <a:chExt cx="0" cy="0"/>
        </a:xfrm>
      </p:grpSpPr>
      <p:sp>
        <p:nvSpPr>
          <p:cNvPr id="1344" name="Google Shape;1344;gbae687eadd_0_2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5" name="Google Shape;1345;gbae687eadd_0_2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4" name="Shape 1014"/>
        <p:cNvGrpSpPr/>
        <p:nvPr/>
      </p:nvGrpSpPr>
      <p:grpSpPr>
        <a:xfrm>
          <a:off x="0" y="0"/>
          <a:ext cx="0" cy="0"/>
          <a:chOff x="0" y="0"/>
          <a:chExt cx="0" cy="0"/>
        </a:xfrm>
      </p:grpSpPr>
      <p:sp>
        <p:nvSpPr>
          <p:cNvPr id="1015" name="Google Shape;1015;g1361f138a78_0_18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6" name="Google Shape;1016;g1361f138a78_0_18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5" name="Shape 1045"/>
        <p:cNvGrpSpPr/>
        <p:nvPr/>
      </p:nvGrpSpPr>
      <p:grpSpPr>
        <a:xfrm>
          <a:off x="0" y="0"/>
          <a:ext cx="0" cy="0"/>
          <a:chOff x="0" y="0"/>
          <a:chExt cx="0" cy="0"/>
        </a:xfrm>
      </p:grpSpPr>
      <p:sp>
        <p:nvSpPr>
          <p:cNvPr id="1046" name="Google Shape;1046;gb583e51cab_0_13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7" name="Google Shape;1047;gb583e51cab_0_13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rPr>
              <a:t>For this week's Challenge, let the students know that they'll create four additional search parameters, one for the city, state, country, and shape of the UFO in addition to the date filter they created in the module. Using JavaScript they will create two new functions, one to save the element, value and id of the filter that was changed, and then filter the UFO dataset with the search criteria, and update the webpage.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1" name="Shape 1051"/>
        <p:cNvGrpSpPr/>
        <p:nvPr/>
      </p:nvGrpSpPr>
      <p:grpSpPr>
        <a:xfrm>
          <a:off x="0" y="0"/>
          <a:ext cx="0" cy="0"/>
          <a:chOff x="0" y="0"/>
          <a:chExt cx="0" cy="0"/>
        </a:xfrm>
      </p:grpSpPr>
      <p:sp>
        <p:nvSpPr>
          <p:cNvPr id="1052" name="Google Shape;1052;g1361f138a78_0_19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3" name="Google Shape;1053;g1361f138a78_0_19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8" name="Shape 1058"/>
        <p:cNvGrpSpPr/>
        <p:nvPr/>
      </p:nvGrpSpPr>
      <p:grpSpPr>
        <a:xfrm>
          <a:off x="0" y="0"/>
          <a:ext cx="0" cy="0"/>
          <a:chOff x="0" y="0"/>
          <a:chExt cx="0" cy="0"/>
        </a:xfrm>
      </p:grpSpPr>
      <p:sp>
        <p:nvSpPr>
          <p:cNvPr id="1059" name="Google Shape;1059;g1361f138a78_0_19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0" name="Google Shape;1060;g1361f138a78_0_19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9" name="Shape 1079"/>
        <p:cNvGrpSpPr/>
        <p:nvPr/>
      </p:nvGrpSpPr>
      <p:grpSpPr>
        <a:xfrm>
          <a:off x="0" y="0"/>
          <a:ext cx="0" cy="0"/>
          <a:chOff x="0" y="0"/>
          <a:chExt cx="0" cy="0"/>
        </a:xfrm>
      </p:grpSpPr>
      <p:sp>
        <p:nvSpPr>
          <p:cNvPr id="1080" name="Google Shape;1080;gb583e51cab_0_14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1" name="Google Shape;1081;gb583e51cab_0_14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5" name="Shape 1085"/>
        <p:cNvGrpSpPr/>
        <p:nvPr/>
      </p:nvGrpSpPr>
      <p:grpSpPr>
        <a:xfrm>
          <a:off x="0" y="0"/>
          <a:ext cx="0" cy="0"/>
          <a:chOff x="0" y="0"/>
          <a:chExt cx="0" cy="0"/>
        </a:xfrm>
      </p:grpSpPr>
      <p:sp>
        <p:nvSpPr>
          <p:cNvPr id="1086" name="Google Shape;1086;g1361f138a78_0_19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7" name="Google Shape;1087;g1361f138a78_0_19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2.1 Everyone Do: forEach and Callbacks (0:20)</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5.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27.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34.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38.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19.png"/><Relationship Id="rId4" Type="http://schemas.openxmlformats.org/officeDocument/2006/relationships/image" Target="../media/image21.png"/><Relationship Id="rId11" Type="http://schemas.openxmlformats.org/officeDocument/2006/relationships/image" Target="../media/image38.png"/><Relationship Id="rId10" Type="http://schemas.openxmlformats.org/officeDocument/2006/relationships/image" Target="../media/image20.png"/><Relationship Id="rId9" Type="http://schemas.openxmlformats.org/officeDocument/2006/relationships/image" Target="../media/image22.png"/><Relationship Id="rId5" Type="http://schemas.openxmlformats.org/officeDocument/2006/relationships/image" Target="../media/image18.png"/><Relationship Id="rId6" Type="http://schemas.openxmlformats.org/officeDocument/2006/relationships/image" Target="../media/image17.png"/><Relationship Id="rId7" Type="http://schemas.openxmlformats.org/officeDocument/2006/relationships/image" Target="../media/image24.png"/><Relationship Id="rId8" Type="http://schemas.openxmlformats.org/officeDocument/2006/relationships/image" Target="../media/image23.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28.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2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2.png"/><Relationship Id="rId4" Type="http://schemas.openxmlformats.org/officeDocument/2006/relationships/image" Target="../media/image35.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0.png"/><Relationship Id="rId3" Type="http://schemas.openxmlformats.org/officeDocument/2006/relationships/image" Target="../media/image31.png"/><Relationship Id="rId4" Type="http://schemas.openxmlformats.org/officeDocument/2006/relationships/image" Target="../media/image57.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0.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32.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42.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37.png"/><Relationship Id="rId4" Type="http://schemas.openxmlformats.org/officeDocument/2006/relationships/image" Target="../media/image39.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28.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3.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0.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3.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4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1.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40.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5.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5.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26.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9. Definition 1">
  <p:cSld name="CUSTOM_17_2_1_2_3_1_1_1">
    <p:spTree>
      <p:nvGrpSpPr>
        <p:cNvPr id="7" name="Shape 7"/>
        <p:cNvGrpSpPr/>
        <p:nvPr/>
      </p:nvGrpSpPr>
      <p:grpSpPr>
        <a:xfrm>
          <a:off x="0" y="0"/>
          <a:ext cx="0" cy="0"/>
          <a:chOff x="0" y="0"/>
          <a:chExt cx="0" cy="0"/>
        </a:xfrm>
      </p:grpSpPr>
      <p:sp>
        <p:nvSpPr>
          <p:cNvPr id="8" name="Google Shape;8;p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 name="Google Shape;9;p2"/>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 name="Google Shape;10;p2"/>
          <p:cNvSpPr txBox="1"/>
          <p:nvPr/>
        </p:nvSpPr>
        <p:spPr>
          <a:xfrm>
            <a:off x="273975" y="1254876"/>
            <a:ext cx="8595300" cy="2585700"/>
          </a:xfrm>
          <a:prstGeom prst="rect">
            <a:avLst/>
          </a:prstGeom>
          <a:noFill/>
          <a:ln>
            <a:noFill/>
          </a:ln>
        </p:spPr>
        <p:txBody>
          <a:bodyPr anchorCtr="0" anchor="t" bIns="457200" lIns="2926075" spcFirstLastPara="1" rIns="457200" wrap="square" tIns="0">
            <a:noAutofit/>
          </a:bodyPr>
          <a:lstStyle/>
          <a:p>
            <a:pPr indent="0" lvl="0" marL="0" rtl="0" algn="l">
              <a:spcBef>
                <a:spcPts val="0"/>
              </a:spcBef>
              <a:spcAft>
                <a:spcPts val="0"/>
              </a:spcAft>
              <a:buNone/>
            </a:pPr>
            <a:r>
              <a:t/>
            </a:r>
            <a:endParaRPr sz="2400">
              <a:latin typeface="Roboto"/>
              <a:ea typeface="Roboto"/>
              <a:cs typeface="Roboto"/>
              <a:sym typeface="Roboto"/>
            </a:endParaRPr>
          </a:p>
        </p:txBody>
      </p:sp>
      <p:sp>
        <p:nvSpPr>
          <p:cNvPr id="11" name="Google Shape;11;p2"/>
          <p:cNvSpPr/>
          <p:nvPr/>
        </p:nvSpPr>
        <p:spPr>
          <a:xfrm>
            <a:off x="1104268" y="1039688"/>
            <a:ext cx="6935464" cy="3131678"/>
          </a:xfrm>
          <a:custGeom>
            <a:rect b="b" l="l" r="r" t="t"/>
            <a:pathLst>
              <a:path extrusionOk="0" h="128611" w="284824">
                <a:moveTo>
                  <a:pt x="26676" y="0"/>
                </a:moveTo>
                <a:cubicBezTo>
                  <a:pt x="22180" y="0"/>
                  <a:pt x="18965" y="1390"/>
                  <a:pt x="17030" y="4169"/>
                </a:cubicBezTo>
                <a:cubicBezTo>
                  <a:pt x="15068" y="6948"/>
                  <a:pt x="14114" y="11035"/>
                  <a:pt x="14114" y="16431"/>
                </a:cubicBezTo>
                <a:lnTo>
                  <a:pt x="14114" y="45150"/>
                </a:lnTo>
                <a:cubicBezTo>
                  <a:pt x="14114" y="50191"/>
                  <a:pt x="12807" y="54360"/>
                  <a:pt x="10191" y="57684"/>
                </a:cubicBezTo>
                <a:cubicBezTo>
                  <a:pt x="7684" y="60981"/>
                  <a:pt x="4060" y="63242"/>
                  <a:pt x="0" y="64087"/>
                </a:cubicBezTo>
                <a:lnTo>
                  <a:pt x="0" y="64305"/>
                </a:lnTo>
                <a:cubicBezTo>
                  <a:pt x="4332" y="65368"/>
                  <a:pt x="7766" y="67548"/>
                  <a:pt x="10300" y="70817"/>
                </a:cubicBezTo>
                <a:cubicBezTo>
                  <a:pt x="12834" y="74087"/>
                  <a:pt x="14114" y="78283"/>
                  <a:pt x="14114" y="83460"/>
                </a:cubicBezTo>
                <a:lnTo>
                  <a:pt x="14114" y="112180"/>
                </a:lnTo>
                <a:cubicBezTo>
                  <a:pt x="14114" y="117684"/>
                  <a:pt x="15068" y="121798"/>
                  <a:pt x="17030" y="124523"/>
                </a:cubicBezTo>
                <a:cubicBezTo>
                  <a:pt x="18992" y="127248"/>
                  <a:pt x="22207" y="128610"/>
                  <a:pt x="26676" y="128610"/>
                </a:cubicBezTo>
                <a:lnTo>
                  <a:pt x="258148" y="128610"/>
                </a:lnTo>
                <a:cubicBezTo>
                  <a:pt x="262644" y="128610"/>
                  <a:pt x="265832" y="127248"/>
                  <a:pt x="267794" y="124523"/>
                </a:cubicBezTo>
                <a:cubicBezTo>
                  <a:pt x="269728" y="121798"/>
                  <a:pt x="270709" y="117684"/>
                  <a:pt x="270709" y="112180"/>
                </a:cubicBezTo>
                <a:lnTo>
                  <a:pt x="270709" y="83460"/>
                </a:lnTo>
                <a:cubicBezTo>
                  <a:pt x="270709" y="78283"/>
                  <a:pt x="271990" y="74087"/>
                  <a:pt x="274497" y="70817"/>
                </a:cubicBezTo>
                <a:cubicBezTo>
                  <a:pt x="277058" y="67548"/>
                  <a:pt x="280491" y="65395"/>
                  <a:pt x="284824" y="64305"/>
                </a:cubicBezTo>
                <a:lnTo>
                  <a:pt x="284824" y="64087"/>
                </a:lnTo>
                <a:cubicBezTo>
                  <a:pt x="280764" y="63242"/>
                  <a:pt x="277140" y="60981"/>
                  <a:pt x="274606" y="57684"/>
                </a:cubicBezTo>
                <a:cubicBezTo>
                  <a:pt x="272017" y="54360"/>
                  <a:pt x="270709" y="50191"/>
                  <a:pt x="270709" y="45150"/>
                </a:cubicBezTo>
                <a:lnTo>
                  <a:pt x="270709" y="16431"/>
                </a:lnTo>
                <a:cubicBezTo>
                  <a:pt x="270709" y="11035"/>
                  <a:pt x="269728" y="6948"/>
                  <a:pt x="267794" y="4169"/>
                </a:cubicBezTo>
                <a:cubicBezTo>
                  <a:pt x="265832" y="1417"/>
                  <a:pt x="262616" y="27"/>
                  <a:pt x="25814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nvSpPr>
        <p:spPr>
          <a:xfrm>
            <a:off x="-15887" y="1331875"/>
            <a:ext cx="9263700" cy="2839500"/>
          </a:xfrm>
          <a:prstGeom prst="rect">
            <a:avLst/>
          </a:prstGeom>
          <a:noFill/>
          <a:ln>
            <a:noFill/>
          </a:ln>
        </p:spPr>
        <p:txBody>
          <a:bodyPr anchorCtr="0" anchor="t" bIns="457200" lIns="2103100" spcFirstLastPara="1" rIns="2103100" wrap="square" tIns="0">
            <a:noAutofit/>
          </a:bodyPr>
          <a:lstStyle/>
          <a:p>
            <a:pPr indent="0" lvl="0" marL="0" rtl="0" algn="l">
              <a:spcBef>
                <a:spcPts val="0"/>
              </a:spcBef>
              <a:spcAft>
                <a:spcPts val="0"/>
              </a:spcAft>
              <a:buNone/>
            </a:pPr>
            <a:r>
              <a:t/>
            </a:r>
            <a:endParaRPr sz="2400">
              <a:latin typeface="Oswald"/>
              <a:ea typeface="Oswald"/>
              <a:cs typeface="Oswald"/>
              <a:sym typeface="Oswald"/>
            </a:endParaRPr>
          </a:p>
        </p:txBody>
      </p:sp>
      <p:sp>
        <p:nvSpPr>
          <p:cNvPr id="13" name="Google Shape;13;p2"/>
          <p:cNvSpPr/>
          <p:nvPr/>
        </p:nvSpPr>
        <p:spPr>
          <a:xfrm flipH="1" rot="10800000">
            <a:off x="688800" y="692100"/>
            <a:ext cx="7766400" cy="3759300"/>
          </a:xfrm>
          <a:prstGeom prst="bracePair">
            <a:avLst/>
          </a:prstGeom>
          <a:noFill/>
          <a:ln cap="flat" cmpd="sng" w="76200">
            <a:solidFill>
              <a:srgbClr val="6CCCE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Question Slide 1">
  <p:cSld name="CUSTOM_2_3_1_1_3_1_1_2_1_1_1_4">
    <p:spTree>
      <p:nvGrpSpPr>
        <p:cNvPr id="68" name="Shape 68"/>
        <p:cNvGrpSpPr/>
        <p:nvPr/>
      </p:nvGrpSpPr>
      <p:grpSpPr>
        <a:xfrm>
          <a:off x="0" y="0"/>
          <a:ext cx="0" cy="0"/>
          <a:chOff x="0" y="0"/>
          <a:chExt cx="0" cy="0"/>
        </a:xfrm>
      </p:grpSpPr>
      <p:pic>
        <p:nvPicPr>
          <p:cNvPr id="69" name="Google Shape;69;p11"/>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70" name="Google Shape;70;p11"/>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71" name="Google Shape;71;p11"/>
          <p:cNvSpPr txBox="1"/>
          <p:nvPr>
            <p:ph type="title"/>
          </p:nvPr>
        </p:nvSpPr>
        <p:spPr>
          <a:xfrm>
            <a:off x="-200" y="275025"/>
            <a:ext cx="9144000" cy="4593900"/>
          </a:xfrm>
          <a:prstGeom prst="rect">
            <a:avLst/>
          </a:prstGeom>
          <a:noFill/>
          <a:ln>
            <a:noFill/>
          </a:ln>
        </p:spPr>
        <p:txBody>
          <a:bodyPr anchorCtr="0" anchor="ctr" bIns="457200" lIns="2377425" spcFirstLastPara="1" rIns="91425" wrap="square" tIns="457200">
            <a:noAutofit/>
          </a:bodyPr>
          <a:lstStyle>
            <a:lvl1pPr lvl="0" rtl="0">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pic>
        <p:nvPicPr>
          <p:cNvPr id="72" name="Google Shape;72;p11"/>
          <p:cNvPicPr preferRelativeResize="0"/>
          <p:nvPr/>
        </p:nvPicPr>
        <p:blipFill rotWithShape="1">
          <a:blip r:embed="rId3">
            <a:alphaModFix/>
          </a:blip>
          <a:srcRect b="0" l="0" r="0" t="0"/>
          <a:stretch/>
        </p:blipFill>
        <p:spPr>
          <a:xfrm>
            <a:off x="893862" y="1449787"/>
            <a:ext cx="1061675" cy="2010774"/>
          </a:xfrm>
          <a:prstGeom prst="rect">
            <a:avLst/>
          </a:prstGeom>
          <a:noFill/>
          <a:ln>
            <a:noFill/>
          </a:ln>
        </p:spPr>
      </p:pic>
      <p:sp>
        <p:nvSpPr>
          <p:cNvPr id="73" name="Google Shape;73;p1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Question Slide 1">
  <p:cSld name="CUSTOM_2_3_1_1_3_1_1_2_1_1_1_3_1">
    <p:spTree>
      <p:nvGrpSpPr>
        <p:cNvPr id="74" name="Shape 74"/>
        <p:cNvGrpSpPr/>
        <p:nvPr/>
      </p:nvGrpSpPr>
      <p:grpSpPr>
        <a:xfrm>
          <a:off x="0" y="0"/>
          <a:ext cx="0" cy="0"/>
          <a:chOff x="0" y="0"/>
          <a:chExt cx="0" cy="0"/>
        </a:xfrm>
      </p:grpSpPr>
      <p:pic>
        <p:nvPicPr>
          <p:cNvPr id="75" name="Google Shape;75;p12"/>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76" name="Google Shape;76;p12"/>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77" name="Google Shape;77;p12"/>
          <p:cNvSpPr txBox="1"/>
          <p:nvPr>
            <p:ph type="title"/>
          </p:nvPr>
        </p:nvSpPr>
        <p:spPr>
          <a:xfrm>
            <a:off x="-200" y="2313600"/>
            <a:ext cx="9144000" cy="2555100"/>
          </a:xfrm>
          <a:prstGeom prst="rect">
            <a:avLst/>
          </a:prstGeom>
          <a:noFill/>
          <a:ln>
            <a:noFill/>
          </a:ln>
        </p:spPr>
        <p:txBody>
          <a:bodyPr anchorCtr="0" anchor="t" bIns="457200" lIns="91425" spcFirstLastPara="1" rIns="91425" wrap="square" tIns="457200">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pic>
        <p:nvPicPr>
          <p:cNvPr id="78" name="Google Shape;78;p12"/>
          <p:cNvPicPr preferRelativeResize="0"/>
          <p:nvPr/>
        </p:nvPicPr>
        <p:blipFill rotWithShape="1">
          <a:blip r:embed="rId3">
            <a:alphaModFix/>
          </a:blip>
          <a:srcRect b="0" l="0" r="0" t="0"/>
          <a:stretch/>
        </p:blipFill>
        <p:spPr>
          <a:xfrm>
            <a:off x="4103200" y="805275"/>
            <a:ext cx="937600" cy="1775799"/>
          </a:xfrm>
          <a:prstGeom prst="rect">
            <a:avLst/>
          </a:prstGeom>
          <a:noFill/>
          <a:ln>
            <a:noFill/>
          </a:ln>
        </p:spPr>
      </p:pic>
      <p:sp>
        <p:nvSpPr>
          <p:cNvPr id="79" name="Google Shape;79;p1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Instructor Demo 1">
  <p:cSld name="CUSTOM_2_3_1_1_3_1_1_2_1_1_1_2_2_1_1">
    <p:spTree>
      <p:nvGrpSpPr>
        <p:cNvPr id="80" name="Shape 80"/>
        <p:cNvGrpSpPr/>
        <p:nvPr/>
      </p:nvGrpSpPr>
      <p:grpSpPr>
        <a:xfrm>
          <a:off x="0" y="0"/>
          <a:ext cx="0" cy="0"/>
          <a:chOff x="0" y="0"/>
          <a:chExt cx="0" cy="0"/>
        </a:xfrm>
      </p:grpSpPr>
      <p:pic>
        <p:nvPicPr>
          <p:cNvPr id="81" name="Google Shape;81;p13"/>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82" name="Google Shape;82;p13"/>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83" name="Google Shape;83;p13"/>
          <p:cNvSpPr txBox="1"/>
          <p:nvPr>
            <p:ph type="title"/>
          </p:nvPr>
        </p:nvSpPr>
        <p:spPr>
          <a:xfrm>
            <a:off x="274325" y="3361350"/>
            <a:ext cx="8595300" cy="738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84" name="Google Shape;84;p13"/>
          <p:cNvSpPr txBox="1"/>
          <p:nvPr/>
        </p:nvSpPr>
        <p:spPr>
          <a:xfrm>
            <a:off x="274350" y="2544575"/>
            <a:ext cx="8595300" cy="4584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3600">
                <a:solidFill>
                  <a:srgbClr val="00C8E9"/>
                </a:solidFill>
                <a:latin typeface="Oswald"/>
                <a:ea typeface="Oswald"/>
                <a:cs typeface="Oswald"/>
                <a:sym typeface="Oswald"/>
              </a:rPr>
              <a:t>Instructor Demonstration</a:t>
            </a:r>
            <a:endParaRPr sz="3600">
              <a:solidFill>
                <a:srgbClr val="00C8E9"/>
              </a:solidFill>
              <a:latin typeface="Oswald"/>
              <a:ea typeface="Oswald"/>
              <a:cs typeface="Oswald"/>
              <a:sym typeface="Oswald"/>
            </a:endParaRPr>
          </a:p>
        </p:txBody>
      </p:sp>
      <p:cxnSp>
        <p:nvCxnSpPr>
          <p:cNvPr id="85" name="Google Shape;85;p13"/>
          <p:cNvCxnSpPr/>
          <p:nvPr/>
        </p:nvCxnSpPr>
        <p:spPr>
          <a:xfrm>
            <a:off x="2298900" y="3234725"/>
            <a:ext cx="4546200" cy="0"/>
          </a:xfrm>
          <a:prstGeom prst="straightConnector1">
            <a:avLst/>
          </a:prstGeom>
          <a:noFill/>
          <a:ln cap="flat" cmpd="sng" w="9525">
            <a:solidFill>
              <a:srgbClr val="FFFFFF"/>
            </a:solidFill>
            <a:prstDash val="solid"/>
            <a:round/>
            <a:headEnd len="med" w="med" type="none"/>
            <a:tailEnd len="med" w="med" type="none"/>
          </a:ln>
        </p:spPr>
      </p:cxnSp>
      <p:pic>
        <p:nvPicPr>
          <p:cNvPr id="86" name="Google Shape;86;p13"/>
          <p:cNvPicPr preferRelativeResize="0"/>
          <p:nvPr/>
        </p:nvPicPr>
        <p:blipFill rotWithShape="1">
          <a:blip r:embed="rId3">
            <a:alphaModFix/>
          </a:blip>
          <a:srcRect b="0" l="2572" r="0" t="0"/>
          <a:stretch/>
        </p:blipFill>
        <p:spPr>
          <a:xfrm>
            <a:off x="3352200" y="660500"/>
            <a:ext cx="2505825" cy="1782149"/>
          </a:xfrm>
          <a:prstGeom prst="rect">
            <a:avLst/>
          </a:prstGeom>
          <a:noFill/>
          <a:ln>
            <a:noFill/>
          </a:ln>
        </p:spPr>
      </p:pic>
      <p:sp>
        <p:nvSpPr>
          <p:cNvPr id="87" name="Google Shape;87;p13"/>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 Office Hours 1">
  <p:cSld name="CUSTOM_2_3_1_1_3_1_1_2_1_1_1_2_3_2">
    <p:spTree>
      <p:nvGrpSpPr>
        <p:cNvPr id="88" name="Shape 88"/>
        <p:cNvGrpSpPr/>
        <p:nvPr/>
      </p:nvGrpSpPr>
      <p:grpSpPr>
        <a:xfrm>
          <a:off x="0" y="0"/>
          <a:ext cx="0" cy="0"/>
          <a:chOff x="0" y="0"/>
          <a:chExt cx="0" cy="0"/>
        </a:xfrm>
      </p:grpSpPr>
      <p:pic>
        <p:nvPicPr>
          <p:cNvPr id="89" name="Google Shape;89;p14"/>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90" name="Google Shape;90;p14"/>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91" name="Google Shape;91;p14"/>
          <p:cNvSpPr txBox="1"/>
          <p:nvPr>
            <p:ph type="title"/>
          </p:nvPr>
        </p:nvSpPr>
        <p:spPr>
          <a:xfrm>
            <a:off x="274325" y="3361350"/>
            <a:ext cx="8595300" cy="738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pic>
        <p:nvPicPr>
          <p:cNvPr id="92" name="Google Shape;92;p14"/>
          <p:cNvPicPr preferRelativeResize="0"/>
          <p:nvPr/>
        </p:nvPicPr>
        <p:blipFill>
          <a:blip r:embed="rId3">
            <a:alphaModFix/>
          </a:blip>
          <a:stretch>
            <a:fillRect/>
          </a:stretch>
        </p:blipFill>
        <p:spPr>
          <a:xfrm>
            <a:off x="3262725" y="809175"/>
            <a:ext cx="2618550" cy="1377026"/>
          </a:xfrm>
          <a:prstGeom prst="rect">
            <a:avLst/>
          </a:prstGeom>
          <a:noFill/>
          <a:ln>
            <a:noFill/>
          </a:ln>
        </p:spPr>
      </p:pic>
      <p:sp>
        <p:nvSpPr>
          <p:cNvPr id="93" name="Google Shape;93;p14"/>
          <p:cNvSpPr txBox="1"/>
          <p:nvPr/>
        </p:nvSpPr>
        <p:spPr>
          <a:xfrm>
            <a:off x="274350" y="2544575"/>
            <a:ext cx="8595300" cy="458400"/>
          </a:xfrm>
          <a:prstGeom prst="rect">
            <a:avLst/>
          </a:prstGeom>
          <a:noFill/>
          <a:ln>
            <a:noFill/>
          </a:ln>
        </p:spPr>
        <p:txBody>
          <a:bodyPr anchorCtr="0" anchor="t" bIns="0" lIns="0" spcFirstLastPara="1" rIns="0" wrap="square" tIns="0">
            <a:noAutofit/>
          </a:bodyPr>
          <a:lstStyle/>
          <a:p>
            <a:pPr indent="0" lvl="0" marL="0" rtl="0" algn="ctr">
              <a:lnSpc>
                <a:spcPct val="110000"/>
              </a:lnSpc>
              <a:spcBef>
                <a:spcPts val="0"/>
              </a:spcBef>
              <a:spcAft>
                <a:spcPts val="0"/>
              </a:spcAft>
              <a:buNone/>
            </a:pPr>
            <a:r>
              <a:rPr lang="en" sz="3600">
                <a:solidFill>
                  <a:srgbClr val="00C8E9"/>
                </a:solidFill>
                <a:latin typeface="Oswald"/>
                <a:ea typeface="Oswald"/>
                <a:cs typeface="Oswald"/>
                <a:sym typeface="Oswald"/>
              </a:rPr>
              <a:t>Office Hours</a:t>
            </a:r>
            <a:endParaRPr sz="3600">
              <a:solidFill>
                <a:srgbClr val="00C8E9"/>
              </a:solidFill>
              <a:latin typeface="Oswald"/>
              <a:ea typeface="Oswald"/>
              <a:cs typeface="Oswald"/>
              <a:sym typeface="Oswald"/>
            </a:endParaRPr>
          </a:p>
        </p:txBody>
      </p:sp>
      <p:cxnSp>
        <p:nvCxnSpPr>
          <p:cNvPr id="94" name="Google Shape;94;p14"/>
          <p:cNvCxnSpPr/>
          <p:nvPr/>
        </p:nvCxnSpPr>
        <p:spPr>
          <a:xfrm>
            <a:off x="2298900" y="3234725"/>
            <a:ext cx="4546200" cy="0"/>
          </a:xfrm>
          <a:prstGeom prst="straightConnector1">
            <a:avLst/>
          </a:prstGeom>
          <a:noFill/>
          <a:ln cap="flat" cmpd="sng" w="9525">
            <a:solidFill>
              <a:srgbClr val="FFFFFF"/>
            </a:solidFill>
            <a:prstDash val="solid"/>
            <a:round/>
            <a:headEnd len="med" w="med" type="none"/>
            <a:tailEnd len="med" w="med" type="none"/>
          </a:ln>
        </p:spPr>
      </p:cxnSp>
      <p:sp>
        <p:nvSpPr>
          <p:cNvPr id="95" name="Google Shape;95;p1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9. Activity  1">
  <p:cSld name="CUSTOM_2_3_1_1_1_1_1_2_1_2_1_1_1_1_3_2_2">
    <p:spTree>
      <p:nvGrpSpPr>
        <p:cNvPr id="96" name="Shape 96"/>
        <p:cNvGrpSpPr/>
        <p:nvPr/>
      </p:nvGrpSpPr>
      <p:grpSpPr>
        <a:xfrm>
          <a:off x="0" y="0"/>
          <a:ext cx="0" cy="0"/>
          <a:chOff x="0" y="0"/>
          <a:chExt cx="0" cy="0"/>
        </a:xfrm>
      </p:grpSpPr>
      <p:pic>
        <p:nvPicPr>
          <p:cNvPr id="97" name="Google Shape;97;p15"/>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98" name="Google Shape;98;p15"/>
          <p:cNvSpPr/>
          <p:nvPr/>
        </p:nvSpPr>
        <p:spPr>
          <a:xfrm>
            <a:off x="273900" y="3816300"/>
            <a:ext cx="8596200" cy="10527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15"/>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100" name="Google Shape;100;p15"/>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101" name="Google Shape;101;p15"/>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102" name="Google Shape;102;p15"/>
          <p:cNvSpPr txBox="1"/>
          <p:nvPr>
            <p:ph type="title"/>
          </p:nvPr>
        </p:nvSpPr>
        <p:spPr>
          <a:xfrm>
            <a:off x="1400" y="274875"/>
            <a:ext cx="9144000" cy="3265800"/>
          </a:xfrm>
          <a:prstGeom prst="rect">
            <a:avLst/>
          </a:prstGeom>
          <a:noFill/>
          <a:ln>
            <a:noFill/>
          </a:ln>
        </p:spPr>
        <p:txBody>
          <a:bodyPr anchorCtr="0" anchor="t" bIns="91425" lIns="1737350" spcFirstLastPara="1" rIns="91425" wrap="square" tIns="457200">
            <a:noAutofit/>
          </a:bodyPr>
          <a:lstStyle>
            <a:lvl1pPr lvl="0" rtl="0">
              <a:spcBef>
                <a:spcPts val="0"/>
              </a:spcBef>
              <a:spcAft>
                <a:spcPts val="0"/>
              </a:spcAft>
              <a:buNone/>
              <a:defRPr sz="24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03" name="Google Shape;103;p15"/>
          <p:cNvSpPr txBox="1"/>
          <p:nvPr>
            <p:ph idx="2"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pic>
        <p:nvPicPr>
          <p:cNvPr id="104" name="Google Shape;104;p15"/>
          <p:cNvPicPr preferRelativeResize="0"/>
          <p:nvPr/>
        </p:nvPicPr>
        <p:blipFill>
          <a:blip r:embed="rId3">
            <a:alphaModFix/>
          </a:blip>
          <a:stretch>
            <a:fillRect/>
          </a:stretch>
        </p:blipFill>
        <p:spPr>
          <a:xfrm flipH="1">
            <a:off x="532200" y="619749"/>
            <a:ext cx="1165167" cy="1328401"/>
          </a:xfrm>
          <a:prstGeom prst="rect">
            <a:avLst/>
          </a:prstGeom>
          <a:noFill/>
          <a:ln>
            <a:noFill/>
          </a:ln>
          <a:effectLst>
            <a:outerShdw blurRad="57150" rotWithShape="0" algn="bl" dir="5400000" dist="19050">
              <a:srgbClr val="000000">
                <a:alpha val="50000"/>
              </a:srgbClr>
            </a:outerShdw>
          </a:effectLst>
        </p:spPr>
      </p:pic>
      <p:sp>
        <p:nvSpPr>
          <p:cNvPr id="105" name="Google Shape;105;p15"/>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 Activity with Logos 1">
  <p:cSld name="CUSTOM_2_3_1_1_1_1_1_2_1_2_1_1_1_1_3_3_2">
    <p:spTree>
      <p:nvGrpSpPr>
        <p:cNvPr id="106" name="Shape 106"/>
        <p:cNvGrpSpPr/>
        <p:nvPr/>
      </p:nvGrpSpPr>
      <p:grpSpPr>
        <a:xfrm>
          <a:off x="0" y="0"/>
          <a:ext cx="0" cy="0"/>
          <a:chOff x="0" y="0"/>
          <a:chExt cx="0" cy="0"/>
        </a:xfrm>
      </p:grpSpPr>
      <p:pic>
        <p:nvPicPr>
          <p:cNvPr id="107" name="Google Shape;107;p16"/>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8" name="Google Shape;108;p16"/>
          <p:cNvSpPr/>
          <p:nvPr/>
        </p:nvSpPr>
        <p:spPr>
          <a:xfrm>
            <a:off x="273900" y="3540700"/>
            <a:ext cx="8596200" cy="13284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6"/>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110" name="Google Shape;110;p16"/>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111" name="Google Shape;111;p16"/>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112" name="Google Shape;112;p16"/>
          <p:cNvSpPr txBox="1"/>
          <p:nvPr/>
        </p:nvSpPr>
        <p:spPr>
          <a:xfrm>
            <a:off x="436313" y="4463100"/>
            <a:ext cx="461100" cy="221700"/>
          </a:xfrm>
          <a:prstGeom prst="rect">
            <a:avLst/>
          </a:prstGeom>
          <a:noFill/>
          <a:ln>
            <a:noFill/>
          </a:ln>
        </p:spPr>
        <p:txBody>
          <a:bodyPr anchorCtr="0" anchor="ctr" bIns="0" lIns="0" spcFirstLastPara="1" rIns="0" wrap="square" tIns="4570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Google</a:t>
            </a:r>
            <a:endParaRPr sz="900">
              <a:solidFill>
                <a:srgbClr val="FFFFFF"/>
              </a:solidFill>
              <a:latin typeface="Roboto"/>
              <a:ea typeface="Roboto"/>
              <a:cs typeface="Roboto"/>
              <a:sym typeface="Roboto"/>
            </a:endParaRPr>
          </a:p>
          <a:p>
            <a:pPr indent="0" lvl="0" marL="0" rtl="0" algn="ctr">
              <a:spcBef>
                <a:spcPts val="0"/>
              </a:spcBef>
              <a:spcAft>
                <a:spcPts val="0"/>
              </a:spcAft>
              <a:buNone/>
            </a:pPr>
            <a:r>
              <a:rPr lang="en" sz="900">
                <a:solidFill>
                  <a:srgbClr val="FFFFFF"/>
                </a:solidFill>
                <a:latin typeface="Roboto"/>
                <a:ea typeface="Roboto"/>
                <a:cs typeface="Roboto"/>
                <a:sym typeface="Roboto"/>
              </a:rPr>
              <a:t>Sheets</a:t>
            </a:r>
            <a:endParaRPr sz="900">
              <a:solidFill>
                <a:srgbClr val="FFFFFF"/>
              </a:solidFill>
              <a:latin typeface="Roboto"/>
              <a:ea typeface="Roboto"/>
              <a:cs typeface="Roboto"/>
              <a:sym typeface="Roboto"/>
            </a:endParaRPr>
          </a:p>
        </p:txBody>
      </p:sp>
      <p:sp>
        <p:nvSpPr>
          <p:cNvPr id="113" name="Google Shape;113;p16"/>
          <p:cNvSpPr txBox="1"/>
          <p:nvPr/>
        </p:nvSpPr>
        <p:spPr>
          <a:xfrm>
            <a:off x="1020462" y="4463100"/>
            <a:ext cx="420900" cy="221700"/>
          </a:xfrm>
          <a:prstGeom prst="rect">
            <a:avLst/>
          </a:prstGeom>
          <a:noFill/>
          <a:ln>
            <a:noFill/>
          </a:ln>
        </p:spPr>
        <p:txBody>
          <a:bodyPr anchorCtr="0" anchor="ctr" bIns="0" lIns="0" spcFirstLastPara="1" rIns="0" wrap="square" tIns="4570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Google</a:t>
            </a:r>
            <a:endParaRPr sz="900">
              <a:solidFill>
                <a:srgbClr val="FFFFFF"/>
              </a:solidFill>
              <a:latin typeface="Roboto"/>
              <a:ea typeface="Roboto"/>
              <a:cs typeface="Roboto"/>
              <a:sym typeface="Roboto"/>
            </a:endParaRPr>
          </a:p>
          <a:p>
            <a:pPr indent="0" lvl="0" marL="0" rtl="0" algn="ctr">
              <a:spcBef>
                <a:spcPts val="0"/>
              </a:spcBef>
              <a:spcAft>
                <a:spcPts val="0"/>
              </a:spcAft>
              <a:buNone/>
            </a:pPr>
            <a:r>
              <a:rPr lang="en" sz="900">
                <a:solidFill>
                  <a:srgbClr val="FFFFFF"/>
                </a:solidFill>
                <a:latin typeface="Roboto"/>
                <a:ea typeface="Roboto"/>
                <a:cs typeface="Roboto"/>
                <a:sym typeface="Roboto"/>
              </a:rPr>
              <a:t>Docs</a:t>
            </a:r>
            <a:endParaRPr sz="900">
              <a:solidFill>
                <a:srgbClr val="FFFFFF"/>
              </a:solidFill>
              <a:latin typeface="Roboto"/>
              <a:ea typeface="Roboto"/>
              <a:cs typeface="Roboto"/>
              <a:sym typeface="Roboto"/>
            </a:endParaRPr>
          </a:p>
        </p:txBody>
      </p:sp>
      <p:sp>
        <p:nvSpPr>
          <p:cNvPr id="114" name="Google Shape;114;p16"/>
          <p:cNvSpPr txBox="1"/>
          <p:nvPr/>
        </p:nvSpPr>
        <p:spPr>
          <a:xfrm>
            <a:off x="2144838" y="4463100"/>
            <a:ext cx="420900" cy="221700"/>
          </a:xfrm>
          <a:prstGeom prst="rect">
            <a:avLst/>
          </a:prstGeom>
          <a:noFill/>
          <a:ln>
            <a:noFill/>
          </a:ln>
        </p:spPr>
        <p:txBody>
          <a:bodyPr anchorCtr="0" anchor="ctr" bIns="91425" lIns="0" spcFirstLastPara="1" rIns="0" wrap="square" tIns="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InVision</a:t>
            </a:r>
            <a:endParaRPr sz="900">
              <a:solidFill>
                <a:srgbClr val="FFFFFF"/>
              </a:solidFill>
              <a:latin typeface="Roboto"/>
              <a:ea typeface="Roboto"/>
              <a:cs typeface="Roboto"/>
              <a:sym typeface="Roboto"/>
            </a:endParaRPr>
          </a:p>
        </p:txBody>
      </p:sp>
      <p:sp>
        <p:nvSpPr>
          <p:cNvPr id="115" name="Google Shape;115;p16"/>
          <p:cNvSpPr txBox="1"/>
          <p:nvPr/>
        </p:nvSpPr>
        <p:spPr>
          <a:xfrm>
            <a:off x="1564454" y="4463100"/>
            <a:ext cx="420900" cy="221700"/>
          </a:xfrm>
          <a:prstGeom prst="rect">
            <a:avLst/>
          </a:prstGeom>
          <a:noFill/>
          <a:ln>
            <a:noFill/>
          </a:ln>
        </p:spPr>
        <p:txBody>
          <a:bodyPr anchorCtr="0" anchor="ctr" bIns="0" lIns="0" spcFirstLastPara="1" rIns="0" wrap="square" tIns="4570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Google</a:t>
            </a:r>
            <a:endParaRPr sz="900">
              <a:solidFill>
                <a:srgbClr val="FFFFFF"/>
              </a:solidFill>
              <a:latin typeface="Roboto"/>
              <a:ea typeface="Roboto"/>
              <a:cs typeface="Roboto"/>
              <a:sym typeface="Roboto"/>
            </a:endParaRPr>
          </a:p>
          <a:p>
            <a:pPr indent="0" lvl="0" marL="0" rtl="0" algn="ctr">
              <a:spcBef>
                <a:spcPts val="0"/>
              </a:spcBef>
              <a:spcAft>
                <a:spcPts val="0"/>
              </a:spcAft>
              <a:buNone/>
            </a:pPr>
            <a:r>
              <a:rPr lang="en" sz="900">
                <a:solidFill>
                  <a:srgbClr val="FFFFFF"/>
                </a:solidFill>
                <a:latin typeface="Roboto"/>
                <a:ea typeface="Roboto"/>
                <a:cs typeface="Roboto"/>
                <a:sym typeface="Roboto"/>
              </a:rPr>
              <a:t>Drive</a:t>
            </a:r>
            <a:endParaRPr sz="900">
              <a:solidFill>
                <a:srgbClr val="FFFFFF"/>
              </a:solidFill>
              <a:latin typeface="Roboto"/>
              <a:ea typeface="Roboto"/>
              <a:cs typeface="Roboto"/>
              <a:sym typeface="Roboto"/>
            </a:endParaRPr>
          </a:p>
        </p:txBody>
      </p:sp>
      <p:sp>
        <p:nvSpPr>
          <p:cNvPr id="116" name="Google Shape;116;p16"/>
          <p:cNvSpPr txBox="1"/>
          <p:nvPr/>
        </p:nvSpPr>
        <p:spPr>
          <a:xfrm>
            <a:off x="2758921" y="4463111"/>
            <a:ext cx="370800" cy="221700"/>
          </a:xfrm>
          <a:prstGeom prst="rect">
            <a:avLst/>
          </a:prstGeom>
          <a:noFill/>
          <a:ln>
            <a:noFill/>
          </a:ln>
        </p:spPr>
        <p:txBody>
          <a:bodyPr anchorCtr="0" anchor="ctr" bIns="0" lIns="0" spcFirstLastPara="1" rIns="0" wrap="square" tIns="4570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Adobe XD</a:t>
            </a:r>
            <a:endParaRPr sz="900">
              <a:solidFill>
                <a:srgbClr val="FFFFFF"/>
              </a:solidFill>
              <a:latin typeface="Roboto"/>
              <a:ea typeface="Roboto"/>
              <a:cs typeface="Roboto"/>
              <a:sym typeface="Roboto"/>
            </a:endParaRPr>
          </a:p>
        </p:txBody>
      </p:sp>
      <p:pic>
        <p:nvPicPr>
          <p:cNvPr id="117" name="Google Shape;117;p16"/>
          <p:cNvPicPr preferRelativeResize="0"/>
          <p:nvPr/>
        </p:nvPicPr>
        <p:blipFill>
          <a:blip r:embed="rId3">
            <a:alphaModFix/>
          </a:blip>
          <a:stretch>
            <a:fillRect/>
          </a:stretch>
        </p:blipFill>
        <p:spPr>
          <a:xfrm>
            <a:off x="486676" y="3734350"/>
            <a:ext cx="360374" cy="500160"/>
          </a:xfrm>
          <a:prstGeom prst="rect">
            <a:avLst/>
          </a:prstGeom>
          <a:noFill/>
          <a:ln>
            <a:noFill/>
          </a:ln>
        </p:spPr>
      </p:pic>
      <p:pic>
        <p:nvPicPr>
          <p:cNvPr id="118" name="Google Shape;118;p16"/>
          <p:cNvPicPr preferRelativeResize="0"/>
          <p:nvPr/>
        </p:nvPicPr>
        <p:blipFill rotWithShape="1">
          <a:blip r:embed="rId4">
            <a:alphaModFix/>
          </a:blip>
          <a:srcRect b="278" l="0" r="0" t="278"/>
          <a:stretch/>
        </p:blipFill>
        <p:spPr>
          <a:xfrm>
            <a:off x="1050726" y="3734350"/>
            <a:ext cx="360374" cy="500160"/>
          </a:xfrm>
          <a:prstGeom prst="rect">
            <a:avLst/>
          </a:prstGeom>
          <a:noFill/>
          <a:ln>
            <a:noFill/>
          </a:ln>
        </p:spPr>
      </p:pic>
      <p:pic>
        <p:nvPicPr>
          <p:cNvPr id="119" name="Google Shape;119;p16"/>
          <p:cNvPicPr preferRelativeResize="0"/>
          <p:nvPr/>
        </p:nvPicPr>
        <p:blipFill rotWithShape="1">
          <a:blip r:embed="rId5">
            <a:alphaModFix/>
          </a:blip>
          <a:srcRect b="0" l="0" r="0" t="0"/>
          <a:stretch/>
        </p:blipFill>
        <p:spPr>
          <a:xfrm>
            <a:off x="1594717" y="3734350"/>
            <a:ext cx="360374" cy="500160"/>
          </a:xfrm>
          <a:prstGeom prst="rect">
            <a:avLst/>
          </a:prstGeom>
          <a:noFill/>
          <a:ln>
            <a:noFill/>
          </a:ln>
        </p:spPr>
      </p:pic>
      <p:pic>
        <p:nvPicPr>
          <p:cNvPr id="120" name="Google Shape;120;p16"/>
          <p:cNvPicPr preferRelativeResize="0"/>
          <p:nvPr/>
        </p:nvPicPr>
        <p:blipFill rotWithShape="1">
          <a:blip r:embed="rId6">
            <a:alphaModFix/>
          </a:blip>
          <a:srcRect b="0" l="0" r="0" t="0"/>
          <a:stretch/>
        </p:blipFill>
        <p:spPr>
          <a:xfrm>
            <a:off x="2175101" y="3734350"/>
            <a:ext cx="360374" cy="500160"/>
          </a:xfrm>
          <a:prstGeom prst="rect">
            <a:avLst/>
          </a:prstGeom>
          <a:noFill/>
          <a:ln>
            <a:noFill/>
          </a:ln>
        </p:spPr>
      </p:pic>
      <p:pic>
        <p:nvPicPr>
          <p:cNvPr id="121" name="Google Shape;121;p16"/>
          <p:cNvPicPr preferRelativeResize="0"/>
          <p:nvPr/>
        </p:nvPicPr>
        <p:blipFill rotWithShape="1">
          <a:blip r:embed="rId7">
            <a:alphaModFix/>
          </a:blip>
          <a:srcRect b="0" l="0" r="0" t="0"/>
          <a:stretch/>
        </p:blipFill>
        <p:spPr>
          <a:xfrm>
            <a:off x="3335732" y="3734350"/>
            <a:ext cx="360374" cy="500160"/>
          </a:xfrm>
          <a:prstGeom prst="rect">
            <a:avLst/>
          </a:prstGeom>
          <a:noFill/>
          <a:ln>
            <a:noFill/>
          </a:ln>
        </p:spPr>
      </p:pic>
      <p:sp>
        <p:nvSpPr>
          <p:cNvPr id="122" name="Google Shape;122;p16"/>
          <p:cNvSpPr txBox="1"/>
          <p:nvPr/>
        </p:nvSpPr>
        <p:spPr>
          <a:xfrm>
            <a:off x="3330519" y="4463100"/>
            <a:ext cx="370800" cy="221700"/>
          </a:xfrm>
          <a:prstGeom prst="rect">
            <a:avLst/>
          </a:prstGeom>
          <a:noFill/>
          <a:ln>
            <a:noFill/>
          </a:ln>
        </p:spPr>
        <p:txBody>
          <a:bodyPr anchorCtr="0" anchor="ctr" bIns="91425" lIns="0" spcFirstLastPara="1" rIns="0" wrap="square" tIns="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Figma</a:t>
            </a:r>
            <a:endParaRPr sz="900">
              <a:solidFill>
                <a:srgbClr val="FFFFFF"/>
              </a:solidFill>
              <a:latin typeface="Roboto"/>
              <a:ea typeface="Roboto"/>
              <a:cs typeface="Roboto"/>
              <a:sym typeface="Roboto"/>
            </a:endParaRPr>
          </a:p>
        </p:txBody>
      </p:sp>
      <p:sp>
        <p:nvSpPr>
          <p:cNvPr id="123" name="Google Shape;123;p16"/>
          <p:cNvSpPr txBox="1"/>
          <p:nvPr/>
        </p:nvSpPr>
        <p:spPr>
          <a:xfrm>
            <a:off x="3904753" y="4463100"/>
            <a:ext cx="370800" cy="221700"/>
          </a:xfrm>
          <a:prstGeom prst="rect">
            <a:avLst/>
          </a:prstGeom>
          <a:noFill/>
          <a:ln>
            <a:noFill/>
          </a:ln>
        </p:spPr>
        <p:txBody>
          <a:bodyPr anchorCtr="0" anchor="ctr" bIns="91425" lIns="0" spcFirstLastPara="1" rIns="0" wrap="square" tIns="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Miro</a:t>
            </a:r>
            <a:endParaRPr sz="900">
              <a:solidFill>
                <a:srgbClr val="FFFFFF"/>
              </a:solidFill>
              <a:latin typeface="Roboto"/>
              <a:ea typeface="Roboto"/>
              <a:cs typeface="Roboto"/>
              <a:sym typeface="Roboto"/>
            </a:endParaRPr>
          </a:p>
        </p:txBody>
      </p:sp>
      <p:sp>
        <p:nvSpPr>
          <p:cNvPr id="124" name="Google Shape;124;p16"/>
          <p:cNvSpPr txBox="1"/>
          <p:nvPr>
            <p:ph type="title"/>
          </p:nvPr>
        </p:nvSpPr>
        <p:spPr>
          <a:xfrm>
            <a:off x="1400" y="274875"/>
            <a:ext cx="9144000" cy="3265800"/>
          </a:xfrm>
          <a:prstGeom prst="rect">
            <a:avLst/>
          </a:prstGeom>
          <a:noFill/>
          <a:ln>
            <a:noFill/>
          </a:ln>
        </p:spPr>
        <p:txBody>
          <a:bodyPr anchorCtr="0" anchor="t" bIns="91425" lIns="1737350" spcFirstLastPara="1" rIns="91425" wrap="square" tIns="457200">
            <a:noAutofit/>
          </a:bodyPr>
          <a:lstStyle>
            <a:lvl1pPr lvl="0" rtl="0">
              <a:spcBef>
                <a:spcPts val="0"/>
              </a:spcBef>
              <a:spcAft>
                <a:spcPts val="0"/>
              </a:spcAft>
              <a:buNone/>
              <a:defRPr sz="24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pic>
        <p:nvPicPr>
          <p:cNvPr id="125" name="Google Shape;125;p16"/>
          <p:cNvPicPr preferRelativeResize="0"/>
          <p:nvPr/>
        </p:nvPicPr>
        <p:blipFill>
          <a:blip r:embed="rId8">
            <a:alphaModFix/>
          </a:blip>
          <a:stretch>
            <a:fillRect/>
          </a:stretch>
        </p:blipFill>
        <p:spPr>
          <a:xfrm>
            <a:off x="2758921" y="3803138"/>
            <a:ext cx="370800" cy="362569"/>
          </a:xfrm>
          <a:prstGeom prst="rect">
            <a:avLst/>
          </a:prstGeom>
          <a:noFill/>
          <a:ln>
            <a:noFill/>
          </a:ln>
        </p:spPr>
      </p:pic>
      <p:pic>
        <p:nvPicPr>
          <p:cNvPr id="126" name="Google Shape;126;p16"/>
          <p:cNvPicPr preferRelativeResize="0"/>
          <p:nvPr/>
        </p:nvPicPr>
        <p:blipFill>
          <a:blip r:embed="rId9">
            <a:alphaModFix/>
          </a:blip>
          <a:stretch>
            <a:fillRect/>
          </a:stretch>
        </p:blipFill>
        <p:spPr>
          <a:xfrm>
            <a:off x="3910003" y="3821425"/>
            <a:ext cx="360300" cy="360300"/>
          </a:xfrm>
          <a:prstGeom prst="rect">
            <a:avLst/>
          </a:prstGeom>
          <a:noFill/>
          <a:ln>
            <a:noFill/>
          </a:ln>
        </p:spPr>
      </p:pic>
      <p:sp>
        <p:nvSpPr>
          <p:cNvPr id="127" name="Google Shape;127;p16"/>
          <p:cNvSpPr txBox="1"/>
          <p:nvPr>
            <p:ph idx="2"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grpSp>
        <p:nvGrpSpPr>
          <p:cNvPr id="128" name="Google Shape;128;p16"/>
          <p:cNvGrpSpPr/>
          <p:nvPr/>
        </p:nvGrpSpPr>
        <p:grpSpPr>
          <a:xfrm>
            <a:off x="4519000" y="3821425"/>
            <a:ext cx="420900" cy="912575"/>
            <a:chOff x="4680988" y="3981725"/>
            <a:chExt cx="420900" cy="912575"/>
          </a:xfrm>
        </p:grpSpPr>
        <p:pic>
          <p:nvPicPr>
            <p:cNvPr id="129" name="Google Shape;129;p16"/>
            <p:cNvPicPr preferRelativeResize="0"/>
            <p:nvPr/>
          </p:nvPicPr>
          <p:blipFill>
            <a:blip r:embed="rId10">
              <a:alphaModFix/>
            </a:blip>
            <a:stretch>
              <a:fillRect/>
            </a:stretch>
          </p:blipFill>
          <p:spPr>
            <a:xfrm>
              <a:off x="4680988" y="3981725"/>
              <a:ext cx="420900" cy="406039"/>
            </a:xfrm>
            <a:prstGeom prst="rect">
              <a:avLst/>
            </a:prstGeom>
            <a:noFill/>
            <a:ln>
              <a:noFill/>
            </a:ln>
          </p:spPr>
        </p:pic>
        <p:sp>
          <p:nvSpPr>
            <p:cNvPr id="130" name="Google Shape;130;p16"/>
            <p:cNvSpPr txBox="1"/>
            <p:nvPr/>
          </p:nvSpPr>
          <p:spPr>
            <a:xfrm>
              <a:off x="4680988" y="4623400"/>
              <a:ext cx="420900" cy="270900"/>
            </a:xfrm>
            <a:prstGeom prst="rect">
              <a:avLst/>
            </a:prstGeom>
            <a:noFill/>
            <a:ln>
              <a:noFill/>
            </a:ln>
          </p:spPr>
          <p:txBody>
            <a:bodyPr anchorCtr="0" anchor="ctr" bIns="0" lIns="0" spcFirstLastPara="1" rIns="0" wrap="square" tIns="4570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Adobe CC</a:t>
              </a:r>
              <a:endParaRPr sz="900">
                <a:solidFill>
                  <a:srgbClr val="FFFFFF"/>
                </a:solidFill>
                <a:latin typeface="Roboto"/>
                <a:ea typeface="Roboto"/>
                <a:cs typeface="Roboto"/>
                <a:sym typeface="Roboto"/>
              </a:endParaRPr>
            </a:p>
          </p:txBody>
        </p:sp>
      </p:grpSp>
      <p:pic>
        <p:nvPicPr>
          <p:cNvPr id="131" name="Google Shape;131;p16"/>
          <p:cNvPicPr preferRelativeResize="0"/>
          <p:nvPr/>
        </p:nvPicPr>
        <p:blipFill>
          <a:blip r:embed="rId11">
            <a:alphaModFix/>
          </a:blip>
          <a:stretch>
            <a:fillRect/>
          </a:stretch>
        </p:blipFill>
        <p:spPr>
          <a:xfrm flipH="1">
            <a:off x="532200" y="619749"/>
            <a:ext cx="1165167" cy="1328401"/>
          </a:xfrm>
          <a:prstGeom prst="rect">
            <a:avLst/>
          </a:prstGeom>
          <a:noFill/>
          <a:ln>
            <a:noFill/>
          </a:ln>
          <a:effectLst>
            <a:outerShdw blurRad="57150" rotWithShape="0" algn="bl" dir="5400000" dist="19050">
              <a:srgbClr val="000000">
                <a:alpha val="50000"/>
              </a:srgbClr>
            </a:outerShdw>
          </a:effectLst>
        </p:spPr>
      </p:pic>
      <p:sp>
        <p:nvSpPr>
          <p:cNvPr id="132" name="Google Shape;132;p1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1. Breakout Room Activity 1">
  <p:cSld name="CUSTOM_2_3_1_1_1_1_1_2_1_2_1_1_1_1_3_1_1">
    <p:spTree>
      <p:nvGrpSpPr>
        <p:cNvPr id="133" name="Shape 133"/>
        <p:cNvGrpSpPr/>
        <p:nvPr/>
      </p:nvGrpSpPr>
      <p:grpSpPr>
        <a:xfrm>
          <a:off x="0" y="0"/>
          <a:ext cx="0" cy="0"/>
          <a:chOff x="0" y="0"/>
          <a:chExt cx="0" cy="0"/>
        </a:xfrm>
      </p:grpSpPr>
      <p:pic>
        <p:nvPicPr>
          <p:cNvPr id="134" name="Google Shape;134;p17"/>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35" name="Google Shape;135;p17"/>
          <p:cNvSpPr/>
          <p:nvPr/>
        </p:nvSpPr>
        <p:spPr>
          <a:xfrm>
            <a:off x="273900" y="3806225"/>
            <a:ext cx="8596200" cy="10629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17"/>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7"/>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138" name="Google Shape;138;p17"/>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139" name="Google Shape;139;p17"/>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140" name="Google Shape;140;p17"/>
          <p:cNvSpPr txBox="1"/>
          <p:nvPr>
            <p:ph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sp>
        <p:nvSpPr>
          <p:cNvPr id="141" name="Google Shape;141;p1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142" name="Google Shape;142;p17"/>
          <p:cNvSpPr txBox="1"/>
          <p:nvPr>
            <p:ph idx="2" type="title"/>
          </p:nvPr>
        </p:nvSpPr>
        <p:spPr>
          <a:xfrm>
            <a:off x="932625" y="274875"/>
            <a:ext cx="8212800" cy="3265800"/>
          </a:xfrm>
          <a:prstGeom prst="rect">
            <a:avLst/>
          </a:prstGeom>
          <a:noFill/>
          <a:ln>
            <a:noFill/>
          </a:ln>
        </p:spPr>
        <p:txBody>
          <a:bodyPr anchorCtr="0" anchor="t" bIns="91425" lIns="1737350" spcFirstLastPara="1" rIns="91425" wrap="square" tIns="457200">
            <a:noAutofit/>
          </a:bodyPr>
          <a:lstStyle>
            <a:lvl1pPr lvl="0" rtl="0">
              <a:spcBef>
                <a:spcPts val="0"/>
              </a:spcBef>
              <a:spcAft>
                <a:spcPts val="0"/>
              </a:spcAft>
              <a:buNone/>
              <a:defRPr sz="24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43" name="Google Shape;143;p17"/>
          <p:cNvSpPr/>
          <p:nvPr/>
        </p:nvSpPr>
        <p:spPr>
          <a:xfrm>
            <a:off x="589625" y="662100"/>
            <a:ext cx="1882800" cy="18828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4" name="Google Shape;144;p17"/>
          <p:cNvPicPr preferRelativeResize="0"/>
          <p:nvPr/>
        </p:nvPicPr>
        <p:blipFill>
          <a:blip r:embed="rId3">
            <a:alphaModFix/>
          </a:blip>
          <a:stretch>
            <a:fillRect/>
          </a:stretch>
        </p:blipFill>
        <p:spPr>
          <a:xfrm>
            <a:off x="623085" y="689102"/>
            <a:ext cx="1799735" cy="1882823"/>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 Breakout Room Roles 1">
  <p:cSld name="CUSTOM_2_7_2_2_1_2">
    <p:spTree>
      <p:nvGrpSpPr>
        <p:cNvPr id="145" name="Shape 145"/>
        <p:cNvGrpSpPr/>
        <p:nvPr/>
      </p:nvGrpSpPr>
      <p:grpSpPr>
        <a:xfrm>
          <a:off x="0" y="0"/>
          <a:ext cx="0" cy="0"/>
          <a:chOff x="0" y="0"/>
          <a:chExt cx="0" cy="0"/>
        </a:xfrm>
      </p:grpSpPr>
      <p:sp>
        <p:nvSpPr>
          <p:cNvPr id="146" name="Google Shape;146;p1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47" name="Google Shape;147;p1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48" name="Google Shape;148;p18"/>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149" name="Google Shape;149;p1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aphicFrame>
        <p:nvGraphicFramePr>
          <p:cNvPr id="150" name="Google Shape;150;p18"/>
          <p:cNvGraphicFramePr/>
          <p:nvPr/>
        </p:nvGraphicFramePr>
        <p:xfrm>
          <a:off x="358300" y="1181050"/>
          <a:ext cx="3000000" cy="3000000"/>
        </p:xfrm>
        <a:graphic>
          <a:graphicData uri="http://schemas.openxmlformats.org/drawingml/2006/table">
            <a:tbl>
              <a:tblPr>
                <a:noFill/>
                <a:tableStyleId>{43C05AE1-F866-4105-BB82-4F04193BA584}</a:tableStyleId>
              </a:tblPr>
              <a:tblGrid>
                <a:gridCol w="1841825"/>
                <a:gridCol w="6593375"/>
              </a:tblGrid>
              <a:tr h="713225">
                <a:tc>
                  <a:txBody>
                    <a:bodyPr/>
                    <a:lstStyle/>
                    <a:p>
                      <a:pPr indent="0" lvl="0" marL="0" rtl="0" algn="r">
                        <a:spcBef>
                          <a:spcPts val="0"/>
                        </a:spcBef>
                        <a:spcAft>
                          <a:spcPts val="0"/>
                        </a:spcAft>
                        <a:buNone/>
                      </a:pPr>
                      <a:r>
                        <a:rPr b="1" lang="en">
                          <a:solidFill>
                            <a:srgbClr val="FFFFFF"/>
                          </a:solidFill>
                          <a:latin typeface="Roboto"/>
                          <a:ea typeface="Roboto"/>
                          <a:cs typeface="Roboto"/>
                          <a:sym typeface="Roboto"/>
                        </a:rPr>
                        <a:t>Facilitator</a:t>
                      </a:r>
                      <a:endParaRPr b="1">
                        <a:solidFill>
                          <a:srgbClr val="FFFFFF"/>
                        </a:solidFill>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43461"/>
                    </a:solidFill>
                  </a:tcPr>
                </a:tc>
                <a:tc>
                  <a:txBody>
                    <a:bodyPr/>
                    <a:lstStyle/>
                    <a:p>
                      <a:pPr indent="0" lvl="0" marL="0" rtl="0" algn="l">
                        <a:spcBef>
                          <a:spcPts val="0"/>
                        </a:spcBef>
                        <a:spcAft>
                          <a:spcPts val="0"/>
                        </a:spcAft>
                        <a:buNone/>
                      </a:pPr>
                      <a:r>
                        <a:rPr lang="en">
                          <a:latin typeface="Roboto"/>
                          <a:ea typeface="Roboto"/>
                          <a:cs typeface="Roboto"/>
                          <a:sym typeface="Roboto"/>
                        </a:rPr>
                        <a:t>Manages the group by helping to ensure that everyone stays on task, is focused, and that there is room for everyone in the conversation.</a:t>
                      </a:r>
                      <a:endParaRPr>
                        <a:latin typeface="Roboto"/>
                        <a:ea typeface="Roboto"/>
                        <a:cs typeface="Roboto"/>
                        <a:sym typeface="Roboto"/>
                      </a:endParaRPr>
                    </a:p>
                  </a:txBody>
                  <a:tcPr marT="182875" marB="182875" marR="182875" marL="182875">
                    <a:lnL cap="flat" cmpd="sng" w="9525">
                      <a:solidFill>
                        <a:srgbClr val="78909C">
                          <a:alpha val="0"/>
                        </a:srgbClr>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78909C">
                          <a:alpha val="0"/>
                        </a:srgbClr>
                      </a:solidFill>
                      <a:prstDash val="solid"/>
                      <a:round/>
                      <a:headEnd len="sm" w="sm" type="none"/>
                      <a:tailEnd len="sm" w="sm" type="none"/>
                    </a:lnT>
                    <a:lnB cap="flat" cmpd="sng" w="9525">
                      <a:solidFill>
                        <a:srgbClr val="78909C">
                          <a:alpha val="0"/>
                        </a:srgbClr>
                      </a:solidFill>
                      <a:prstDash val="solid"/>
                      <a:round/>
                      <a:headEnd len="sm" w="sm" type="none"/>
                      <a:tailEnd len="sm" w="sm" type="none"/>
                    </a:lnB>
                    <a:solidFill>
                      <a:srgbClr val="FFFFFF"/>
                    </a:solidFill>
                  </a:tcPr>
                </a:tc>
              </a:tr>
              <a:tr h="865175">
                <a:tc>
                  <a:txBody>
                    <a:bodyPr/>
                    <a:lstStyle/>
                    <a:p>
                      <a:pPr indent="0" lvl="0" marL="0" rtl="0" algn="r">
                        <a:spcBef>
                          <a:spcPts val="0"/>
                        </a:spcBef>
                        <a:spcAft>
                          <a:spcPts val="0"/>
                        </a:spcAft>
                        <a:buNone/>
                      </a:pPr>
                      <a:r>
                        <a:rPr b="1" lang="en">
                          <a:solidFill>
                            <a:srgbClr val="FFFFFF"/>
                          </a:solidFill>
                          <a:latin typeface="Roboto"/>
                          <a:ea typeface="Roboto"/>
                          <a:cs typeface="Roboto"/>
                          <a:sym typeface="Roboto"/>
                        </a:rPr>
                        <a:t>Recorder</a:t>
                      </a:r>
                      <a:endParaRPr b="1">
                        <a:solidFill>
                          <a:srgbClr val="FFFFFF"/>
                        </a:solidFill>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1475D4"/>
                    </a:solidFill>
                  </a:tcPr>
                </a:tc>
                <a:tc>
                  <a:txBody>
                    <a:bodyPr/>
                    <a:lstStyle/>
                    <a:p>
                      <a:pPr indent="0" lvl="0" marL="0" rtl="0" algn="l">
                        <a:spcBef>
                          <a:spcPts val="0"/>
                        </a:spcBef>
                        <a:spcAft>
                          <a:spcPts val="0"/>
                        </a:spcAft>
                        <a:buNone/>
                      </a:pPr>
                      <a:r>
                        <a:rPr lang="en">
                          <a:latin typeface="Roboto"/>
                          <a:ea typeface="Roboto"/>
                          <a:cs typeface="Roboto"/>
                          <a:sym typeface="Roboto"/>
                        </a:rPr>
                        <a:t>Keeps a record of those who were in the group, and the roles that they play in the group. The recorder also records critical points from the small group’s discussion along with findings or answers. They can create a Google Doc that can be shared with their group.</a:t>
                      </a:r>
                      <a:endParaRPr>
                        <a:latin typeface="Roboto"/>
                        <a:ea typeface="Roboto"/>
                        <a:cs typeface="Roboto"/>
                        <a:sym typeface="Roboto"/>
                      </a:endParaRPr>
                    </a:p>
                  </a:txBody>
                  <a:tcPr marT="182875" marB="182875" marR="182875" marL="182875">
                    <a:lnL cap="flat" cmpd="sng" w="9525">
                      <a:solidFill>
                        <a:srgbClr val="78909C">
                          <a:alpha val="0"/>
                        </a:srgbClr>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78909C">
                          <a:alpha val="0"/>
                        </a:srgbClr>
                      </a:solidFill>
                      <a:prstDash val="solid"/>
                      <a:round/>
                      <a:headEnd len="sm" w="sm" type="none"/>
                      <a:tailEnd len="sm" w="sm" type="none"/>
                    </a:lnT>
                    <a:lnB cap="flat" cmpd="sng" w="9525">
                      <a:solidFill>
                        <a:srgbClr val="78909C">
                          <a:alpha val="0"/>
                        </a:srgbClr>
                      </a:solidFill>
                      <a:prstDash val="solid"/>
                      <a:round/>
                      <a:headEnd len="sm" w="sm" type="none"/>
                      <a:tailEnd len="sm" w="sm" type="none"/>
                    </a:lnB>
                    <a:solidFill>
                      <a:srgbClr val="EBEDF0"/>
                    </a:solidFill>
                  </a:tcPr>
                </a:tc>
              </a:tr>
              <a:tr h="713225">
                <a:tc>
                  <a:txBody>
                    <a:bodyPr/>
                    <a:lstStyle/>
                    <a:p>
                      <a:pPr indent="0" lvl="0" marL="0" rtl="0" algn="r">
                        <a:spcBef>
                          <a:spcPts val="0"/>
                        </a:spcBef>
                        <a:spcAft>
                          <a:spcPts val="0"/>
                        </a:spcAft>
                        <a:buNone/>
                      </a:pPr>
                      <a:r>
                        <a:rPr b="1" lang="en">
                          <a:latin typeface="Roboto"/>
                          <a:ea typeface="Roboto"/>
                          <a:cs typeface="Roboto"/>
                          <a:sym typeface="Roboto"/>
                        </a:rPr>
                        <a:t>Presenter</a:t>
                      </a:r>
                      <a:endParaRPr b="1">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0D6CB"/>
                    </a:solidFill>
                  </a:tcPr>
                </a:tc>
                <a:tc>
                  <a:txBody>
                    <a:bodyPr/>
                    <a:lstStyle/>
                    <a:p>
                      <a:pPr indent="0" lvl="0" marL="0" rtl="0" algn="l">
                        <a:spcBef>
                          <a:spcPts val="0"/>
                        </a:spcBef>
                        <a:spcAft>
                          <a:spcPts val="0"/>
                        </a:spcAft>
                        <a:buNone/>
                      </a:pPr>
                      <a:r>
                        <a:rPr lang="en">
                          <a:latin typeface="Roboto"/>
                          <a:ea typeface="Roboto"/>
                          <a:cs typeface="Roboto"/>
                          <a:sym typeface="Roboto"/>
                        </a:rPr>
                        <a:t>Presents the group’s ideas to the rest of the class. The Presenter should rely on the recorder’s notes to guide their report.</a:t>
                      </a:r>
                      <a:endParaRPr>
                        <a:latin typeface="Roboto"/>
                        <a:ea typeface="Roboto"/>
                        <a:cs typeface="Roboto"/>
                        <a:sym typeface="Roboto"/>
                      </a:endParaRPr>
                    </a:p>
                  </a:txBody>
                  <a:tcPr marT="182875" marB="182875" marR="182875" marL="182875">
                    <a:lnL cap="flat" cmpd="sng" w="9525">
                      <a:solidFill>
                        <a:srgbClr val="78909C">
                          <a:alpha val="0"/>
                        </a:srgbClr>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78909C">
                          <a:alpha val="0"/>
                        </a:srgbClr>
                      </a:solidFill>
                      <a:prstDash val="solid"/>
                      <a:round/>
                      <a:headEnd len="sm" w="sm" type="none"/>
                      <a:tailEnd len="sm" w="sm" type="none"/>
                    </a:lnT>
                    <a:lnB cap="flat" cmpd="sng" w="9525">
                      <a:solidFill>
                        <a:srgbClr val="78909C">
                          <a:alpha val="0"/>
                        </a:srgbClr>
                      </a:solidFill>
                      <a:prstDash val="solid"/>
                      <a:round/>
                      <a:headEnd len="sm" w="sm" type="none"/>
                      <a:tailEnd len="sm" w="sm" type="none"/>
                    </a:lnB>
                    <a:solidFill>
                      <a:srgbClr val="FFFFFF"/>
                    </a:solidFill>
                  </a:tcPr>
                </a:tc>
              </a:tr>
              <a:tr h="713225">
                <a:tc>
                  <a:txBody>
                    <a:bodyPr/>
                    <a:lstStyle/>
                    <a:p>
                      <a:pPr indent="0" lvl="0" marL="0" rtl="0" algn="r">
                        <a:spcBef>
                          <a:spcPts val="0"/>
                        </a:spcBef>
                        <a:spcAft>
                          <a:spcPts val="0"/>
                        </a:spcAft>
                        <a:buNone/>
                      </a:pPr>
                      <a:r>
                        <a:rPr b="1" lang="en">
                          <a:latin typeface="Roboto"/>
                          <a:ea typeface="Roboto"/>
                          <a:cs typeface="Roboto"/>
                          <a:sym typeface="Roboto"/>
                        </a:rPr>
                        <a:t>Strategy Analyst</a:t>
                      </a:r>
                      <a:endParaRPr b="1">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9EE244"/>
                    </a:solidFill>
                  </a:tcPr>
                </a:tc>
                <a:tc>
                  <a:txBody>
                    <a:bodyPr/>
                    <a:lstStyle/>
                    <a:p>
                      <a:pPr indent="0" lvl="0" marL="0" rtl="0" algn="l">
                        <a:spcBef>
                          <a:spcPts val="0"/>
                        </a:spcBef>
                        <a:spcAft>
                          <a:spcPts val="0"/>
                        </a:spcAft>
                        <a:buNone/>
                      </a:pPr>
                      <a:r>
                        <a:rPr lang="en">
                          <a:latin typeface="Roboto"/>
                          <a:ea typeface="Roboto"/>
                          <a:cs typeface="Roboto"/>
                          <a:sym typeface="Roboto"/>
                        </a:rPr>
                        <a:t>Observes team dynamics and guides the consensus-building process </a:t>
                      </a:r>
                      <a:br>
                        <a:rPr lang="en">
                          <a:latin typeface="Roboto"/>
                          <a:ea typeface="Roboto"/>
                          <a:cs typeface="Roboto"/>
                          <a:sym typeface="Roboto"/>
                        </a:rPr>
                      </a:br>
                      <a:r>
                        <a:rPr lang="en">
                          <a:latin typeface="Roboto"/>
                          <a:ea typeface="Roboto"/>
                          <a:cs typeface="Roboto"/>
                          <a:sym typeface="Roboto"/>
                        </a:rPr>
                        <a:t>(helps group members come to a common conclusion).</a:t>
                      </a:r>
                      <a:endParaRPr>
                        <a:latin typeface="Roboto"/>
                        <a:ea typeface="Roboto"/>
                        <a:cs typeface="Roboto"/>
                        <a:sym typeface="Roboto"/>
                      </a:endParaRPr>
                    </a:p>
                  </a:txBody>
                  <a:tcPr marT="182875" marB="182875" marR="182875" marL="182875">
                    <a:lnL cap="flat" cmpd="sng" w="9525">
                      <a:solidFill>
                        <a:srgbClr val="78909C">
                          <a:alpha val="0"/>
                        </a:srgbClr>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78909C">
                          <a:alpha val="0"/>
                        </a:srgbClr>
                      </a:solidFill>
                      <a:prstDash val="solid"/>
                      <a:round/>
                      <a:headEnd len="sm" w="sm" type="none"/>
                      <a:tailEnd len="sm" w="sm" type="none"/>
                    </a:lnT>
                    <a:lnB cap="flat" cmpd="sng" w="9525">
                      <a:solidFill>
                        <a:srgbClr val="78909C">
                          <a:alpha val="0"/>
                        </a:srgbClr>
                      </a:solidFill>
                      <a:prstDash val="solid"/>
                      <a:round/>
                      <a:headEnd len="sm" w="sm" type="none"/>
                      <a:tailEnd len="sm" w="sm" type="none"/>
                    </a:lnB>
                    <a:solidFill>
                      <a:srgbClr val="EBEDF0"/>
                    </a:solidFill>
                  </a:tcPr>
                </a:tc>
              </a:tr>
            </a:tbl>
          </a:graphicData>
        </a:graphic>
      </p:graphicFrame>
      <p:sp>
        <p:nvSpPr>
          <p:cNvPr id="151" name="Google Shape;151;p18"/>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Breakout Room Roles</a:t>
            </a:r>
            <a:endParaRPr sz="2400">
              <a:latin typeface="Roboto Medium"/>
              <a:ea typeface="Roboto Medium"/>
              <a:cs typeface="Roboto Medium"/>
              <a:sym typeface="Roboto Medium"/>
            </a:endParaRPr>
          </a:p>
        </p:txBody>
      </p:sp>
      <p:sp>
        <p:nvSpPr>
          <p:cNvPr id="152" name="Google Shape;152;p1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Additional Breakout Room Roles 1">
  <p:cSld name="CUSTOM_2_7_2_2_2_1">
    <p:spTree>
      <p:nvGrpSpPr>
        <p:cNvPr id="153" name="Shape 153"/>
        <p:cNvGrpSpPr/>
        <p:nvPr/>
      </p:nvGrpSpPr>
      <p:grpSpPr>
        <a:xfrm>
          <a:off x="0" y="0"/>
          <a:ext cx="0" cy="0"/>
          <a:chOff x="0" y="0"/>
          <a:chExt cx="0" cy="0"/>
        </a:xfrm>
      </p:grpSpPr>
      <p:cxnSp>
        <p:nvCxnSpPr>
          <p:cNvPr id="154" name="Google Shape;154;p1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55" name="Google Shape;155;p19"/>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156" name="Google Shape;156;p1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aphicFrame>
        <p:nvGraphicFramePr>
          <p:cNvPr id="157" name="Google Shape;157;p19"/>
          <p:cNvGraphicFramePr/>
          <p:nvPr/>
        </p:nvGraphicFramePr>
        <p:xfrm>
          <a:off x="358300" y="876250"/>
          <a:ext cx="3000000" cy="3000000"/>
        </p:xfrm>
        <a:graphic>
          <a:graphicData uri="http://schemas.openxmlformats.org/drawingml/2006/table">
            <a:tbl>
              <a:tblPr>
                <a:noFill/>
                <a:tableStyleId>{43C05AE1-F866-4105-BB82-4F04193BA584}</a:tableStyleId>
              </a:tblPr>
              <a:tblGrid>
                <a:gridCol w="1841825"/>
                <a:gridCol w="6593375"/>
              </a:tblGrid>
              <a:tr h="464325">
                <a:tc>
                  <a:txBody>
                    <a:bodyPr/>
                    <a:lstStyle/>
                    <a:p>
                      <a:pPr indent="0" lvl="0" marL="0" rtl="0" algn="r">
                        <a:spcBef>
                          <a:spcPts val="0"/>
                        </a:spcBef>
                        <a:spcAft>
                          <a:spcPts val="0"/>
                        </a:spcAft>
                        <a:buNone/>
                      </a:pPr>
                      <a:r>
                        <a:rPr b="1" lang="en" sz="1200">
                          <a:solidFill>
                            <a:srgbClr val="FFFFFF"/>
                          </a:solidFill>
                          <a:latin typeface="Roboto"/>
                          <a:ea typeface="Roboto"/>
                          <a:cs typeface="Roboto"/>
                          <a:sym typeface="Roboto"/>
                        </a:rPr>
                        <a:t>Timekeeper</a:t>
                      </a:r>
                      <a:endParaRPr b="1" sz="1200">
                        <a:solidFill>
                          <a:srgbClr val="FFFFFF"/>
                        </a:solidFill>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43461"/>
                    </a:solidFill>
                  </a:tcPr>
                </a:tc>
                <a:tc>
                  <a:txBody>
                    <a:bodyPr/>
                    <a:lstStyle/>
                    <a:p>
                      <a:pPr indent="0" lvl="0" marL="0" rtl="0" algn="l">
                        <a:spcBef>
                          <a:spcPts val="0"/>
                        </a:spcBef>
                        <a:spcAft>
                          <a:spcPts val="0"/>
                        </a:spcAft>
                        <a:buNone/>
                      </a:pPr>
                      <a:r>
                        <a:rPr lang="en" sz="1200">
                          <a:latin typeface="Roboto"/>
                          <a:ea typeface="Roboto"/>
                          <a:cs typeface="Roboto"/>
                          <a:sym typeface="Roboto"/>
                        </a:rPr>
                        <a:t>Keeps the group on track to finish the activity in time, and provides time warnings.</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r h="560225">
                <a:tc>
                  <a:txBody>
                    <a:bodyPr/>
                    <a:lstStyle/>
                    <a:p>
                      <a:pPr indent="0" lvl="0" marL="0" rtl="0" algn="r">
                        <a:spcBef>
                          <a:spcPts val="0"/>
                        </a:spcBef>
                        <a:spcAft>
                          <a:spcPts val="0"/>
                        </a:spcAft>
                        <a:buNone/>
                      </a:pPr>
                      <a:r>
                        <a:rPr b="1" lang="en" sz="1200">
                          <a:solidFill>
                            <a:srgbClr val="FFFFFF"/>
                          </a:solidFill>
                          <a:latin typeface="Roboto"/>
                          <a:ea typeface="Roboto"/>
                          <a:cs typeface="Roboto"/>
                          <a:sym typeface="Roboto"/>
                        </a:rPr>
                        <a:t>Synthesizer</a:t>
                      </a:r>
                      <a:endParaRPr b="1" sz="1200">
                        <a:solidFill>
                          <a:srgbClr val="FFFFFF"/>
                        </a:solidFill>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1475D4"/>
                    </a:solidFill>
                  </a:tcPr>
                </a:tc>
                <a:tc>
                  <a:txBody>
                    <a:bodyPr/>
                    <a:lstStyle/>
                    <a:p>
                      <a:pPr indent="0" lvl="0" marL="0" rtl="0" algn="l">
                        <a:spcBef>
                          <a:spcPts val="0"/>
                        </a:spcBef>
                        <a:spcAft>
                          <a:spcPts val="0"/>
                        </a:spcAft>
                        <a:buNone/>
                      </a:pPr>
                      <a:r>
                        <a:rPr lang="en" sz="1200">
                          <a:latin typeface="Roboto"/>
                          <a:ea typeface="Roboto"/>
                          <a:cs typeface="Roboto"/>
                          <a:sym typeface="Roboto"/>
                        </a:rPr>
                        <a:t>Produce a synthesis of discussions, bringing out the main questions and capturing them in a shareable document.</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BEDF0"/>
                    </a:solidFill>
                  </a:tcPr>
                </a:tc>
              </a:tr>
              <a:tr h="560225">
                <a:tc>
                  <a:txBody>
                    <a:bodyPr/>
                    <a:lstStyle/>
                    <a:p>
                      <a:pPr indent="0" lvl="0" marL="0" rtl="0" algn="r">
                        <a:spcBef>
                          <a:spcPts val="0"/>
                        </a:spcBef>
                        <a:spcAft>
                          <a:spcPts val="0"/>
                        </a:spcAft>
                        <a:buNone/>
                      </a:pPr>
                      <a:r>
                        <a:rPr b="1" lang="en" sz="1200">
                          <a:solidFill>
                            <a:srgbClr val="FFFFFF"/>
                          </a:solidFill>
                          <a:latin typeface="Roboto"/>
                          <a:ea typeface="Roboto"/>
                          <a:cs typeface="Roboto"/>
                          <a:sym typeface="Roboto"/>
                        </a:rPr>
                        <a:t>Concept Mapper</a:t>
                      </a:r>
                      <a:endParaRPr b="1" sz="1200">
                        <a:solidFill>
                          <a:srgbClr val="FFFFFF"/>
                        </a:solidFill>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51470"/>
                    </a:solidFill>
                  </a:tcPr>
                </a:tc>
                <a:tc>
                  <a:txBody>
                    <a:bodyPr/>
                    <a:lstStyle/>
                    <a:p>
                      <a:pPr indent="0" lvl="0" marL="0" rtl="0" algn="l">
                        <a:spcBef>
                          <a:spcPts val="0"/>
                        </a:spcBef>
                        <a:spcAft>
                          <a:spcPts val="0"/>
                        </a:spcAft>
                        <a:buNone/>
                      </a:pPr>
                      <a:r>
                        <a:rPr lang="en" sz="1200">
                          <a:latin typeface="Roboto"/>
                          <a:ea typeface="Roboto"/>
                          <a:cs typeface="Roboto"/>
                          <a:sym typeface="Roboto"/>
                        </a:rPr>
                        <a:t>Bring a healthy sense of skepticism to the group discussion in order to generate deeper discussions.</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r h="560225">
                <a:tc>
                  <a:txBody>
                    <a:bodyPr/>
                    <a:lstStyle/>
                    <a:p>
                      <a:pPr indent="0" lvl="0" marL="0" rtl="0" algn="r">
                        <a:spcBef>
                          <a:spcPts val="0"/>
                        </a:spcBef>
                        <a:spcAft>
                          <a:spcPts val="0"/>
                        </a:spcAft>
                        <a:buNone/>
                      </a:pPr>
                      <a:r>
                        <a:rPr b="1" lang="en" sz="1200">
                          <a:latin typeface="Roboto"/>
                          <a:ea typeface="Roboto"/>
                          <a:cs typeface="Roboto"/>
                          <a:sym typeface="Roboto"/>
                        </a:rPr>
                        <a:t>Skeptic</a:t>
                      </a:r>
                      <a:endParaRPr b="1"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0D6CB"/>
                    </a:solidFill>
                  </a:tcPr>
                </a:tc>
                <a:tc>
                  <a:txBody>
                    <a:bodyPr/>
                    <a:lstStyle/>
                    <a:p>
                      <a:pPr indent="0" lvl="0" marL="0" rtl="0" algn="l">
                        <a:spcBef>
                          <a:spcPts val="0"/>
                        </a:spcBef>
                        <a:spcAft>
                          <a:spcPts val="0"/>
                        </a:spcAft>
                        <a:buNone/>
                      </a:pPr>
                      <a:r>
                        <a:rPr lang="en" sz="1200">
                          <a:latin typeface="Roboto"/>
                          <a:ea typeface="Roboto"/>
                          <a:cs typeface="Roboto"/>
                          <a:sym typeface="Roboto"/>
                        </a:rPr>
                        <a:t>Observes team dynamics and guides the consensus-building process </a:t>
                      </a:r>
                      <a:br>
                        <a:rPr lang="en" sz="1200">
                          <a:latin typeface="Roboto"/>
                          <a:ea typeface="Roboto"/>
                          <a:cs typeface="Roboto"/>
                          <a:sym typeface="Roboto"/>
                        </a:rPr>
                      </a:br>
                      <a:r>
                        <a:rPr lang="en" sz="1200">
                          <a:latin typeface="Roboto"/>
                          <a:ea typeface="Roboto"/>
                          <a:cs typeface="Roboto"/>
                          <a:sym typeface="Roboto"/>
                        </a:rPr>
                        <a:t>(helps group members come to a common conclusion).</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BEDF0"/>
                    </a:solidFill>
                  </a:tcPr>
                </a:tc>
              </a:tr>
              <a:tr h="560225">
                <a:tc>
                  <a:txBody>
                    <a:bodyPr/>
                    <a:lstStyle/>
                    <a:p>
                      <a:pPr indent="0" lvl="0" marL="0" rtl="0" algn="r">
                        <a:spcBef>
                          <a:spcPts val="0"/>
                        </a:spcBef>
                        <a:spcAft>
                          <a:spcPts val="0"/>
                        </a:spcAft>
                        <a:buNone/>
                      </a:pPr>
                      <a:r>
                        <a:rPr b="1" lang="en" sz="1200">
                          <a:latin typeface="Roboto"/>
                          <a:ea typeface="Roboto"/>
                          <a:cs typeface="Roboto"/>
                          <a:sym typeface="Roboto"/>
                        </a:rPr>
                        <a:t>Moderator</a:t>
                      </a:r>
                      <a:endParaRPr b="1"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ECF48"/>
                    </a:solidFill>
                  </a:tcPr>
                </a:tc>
                <a:tc>
                  <a:txBody>
                    <a:bodyPr/>
                    <a:lstStyle/>
                    <a:p>
                      <a:pPr indent="0" lvl="0" marL="0" rtl="0" algn="l">
                        <a:spcBef>
                          <a:spcPts val="0"/>
                        </a:spcBef>
                        <a:spcAft>
                          <a:spcPts val="0"/>
                        </a:spcAft>
                        <a:buNone/>
                      </a:pPr>
                      <a:r>
                        <a:rPr lang="en" sz="1200">
                          <a:latin typeface="Roboto"/>
                          <a:ea typeface="Roboto"/>
                          <a:cs typeface="Roboto"/>
                          <a:sym typeface="Roboto"/>
                        </a:rPr>
                        <a:t>Monitor the discussion, ask critical questions, and probe others‟ opinion. Promotes participation of all the members of the group and ensures all voices are heard.</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r h="560225">
                <a:tc>
                  <a:txBody>
                    <a:bodyPr/>
                    <a:lstStyle/>
                    <a:p>
                      <a:pPr indent="0" lvl="0" marL="0" rtl="0" algn="r">
                        <a:spcBef>
                          <a:spcPts val="0"/>
                        </a:spcBef>
                        <a:spcAft>
                          <a:spcPts val="0"/>
                        </a:spcAft>
                        <a:buNone/>
                      </a:pPr>
                      <a:r>
                        <a:rPr b="1" lang="en" sz="1200">
                          <a:latin typeface="Roboto"/>
                          <a:ea typeface="Roboto"/>
                          <a:cs typeface="Roboto"/>
                          <a:sym typeface="Roboto"/>
                        </a:rPr>
                        <a:t>Theoretician</a:t>
                      </a:r>
                      <a:endParaRPr b="1"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992D"/>
                    </a:solidFill>
                  </a:tcPr>
                </a:tc>
                <a:tc>
                  <a:txBody>
                    <a:bodyPr/>
                    <a:lstStyle/>
                    <a:p>
                      <a:pPr indent="0" lvl="0" marL="0" rtl="0" algn="l">
                        <a:spcBef>
                          <a:spcPts val="0"/>
                        </a:spcBef>
                        <a:spcAft>
                          <a:spcPts val="0"/>
                        </a:spcAft>
                        <a:buNone/>
                      </a:pPr>
                      <a:r>
                        <a:rPr lang="en" sz="1200">
                          <a:latin typeface="Roboto"/>
                          <a:ea typeface="Roboto"/>
                          <a:cs typeface="Roboto"/>
                          <a:sym typeface="Roboto"/>
                        </a:rPr>
                        <a:t>Introduce theoretical information to ensure that all relevant theoretical concepts were used in the activity.</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BEDF0"/>
                    </a:solidFill>
                  </a:tcPr>
                </a:tc>
              </a:tr>
              <a:tr h="560225">
                <a:tc>
                  <a:txBody>
                    <a:bodyPr/>
                    <a:lstStyle/>
                    <a:p>
                      <a:pPr indent="0" lvl="0" marL="0" rtl="0" algn="r">
                        <a:spcBef>
                          <a:spcPts val="0"/>
                        </a:spcBef>
                        <a:spcAft>
                          <a:spcPts val="0"/>
                        </a:spcAft>
                        <a:buNone/>
                      </a:pPr>
                      <a:r>
                        <a:rPr b="1" lang="en" sz="1200">
                          <a:latin typeface="Roboto"/>
                          <a:ea typeface="Roboto"/>
                          <a:cs typeface="Roboto"/>
                          <a:sym typeface="Roboto"/>
                        </a:rPr>
                        <a:t>Starter</a:t>
                      </a:r>
                      <a:endParaRPr b="1"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0D6CB"/>
                    </a:solidFill>
                  </a:tcPr>
                </a:tc>
                <a:tc>
                  <a:txBody>
                    <a:bodyPr/>
                    <a:lstStyle/>
                    <a:p>
                      <a:pPr indent="0" lvl="0" marL="0" rtl="0" algn="l">
                        <a:spcBef>
                          <a:spcPts val="0"/>
                        </a:spcBef>
                        <a:spcAft>
                          <a:spcPts val="0"/>
                        </a:spcAft>
                        <a:buNone/>
                      </a:pPr>
                      <a:r>
                        <a:rPr lang="en" sz="1200">
                          <a:latin typeface="Roboto"/>
                          <a:ea typeface="Roboto"/>
                          <a:cs typeface="Roboto"/>
                          <a:sym typeface="Roboto"/>
                        </a:rPr>
                        <a:t>Required to start off the discussion, to add new points for other students to build upon, and to give new impulses when discussions slacked off.</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bl>
          </a:graphicData>
        </a:graphic>
      </p:graphicFrame>
      <p:sp>
        <p:nvSpPr>
          <p:cNvPr id="158" name="Google Shape;158;p19"/>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Additional Breakout Room Roles</a:t>
            </a:r>
            <a:endParaRPr sz="2400">
              <a:latin typeface="Roboto Medium"/>
              <a:ea typeface="Roboto Medium"/>
              <a:cs typeface="Roboto Medium"/>
              <a:sym typeface="Roboto Medium"/>
            </a:endParaRPr>
          </a:p>
        </p:txBody>
      </p:sp>
      <p:sp>
        <p:nvSpPr>
          <p:cNvPr id="159" name="Google Shape;159;p1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4. Pair Programming Activity 1">
  <p:cSld name="CUSTOM_2_3_1_1_1_1_1_2_1_2_1_1_1_1_3_2_1_1">
    <p:spTree>
      <p:nvGrpSpPr>
        <p:cNvPr id="160" name="Shape 160"/>
        <p:cNvGrpSpPr/>
        <p:nvPr/>
      </p:nvGrpSpPr>
      <p:grpSpPr>
        <a:xfrm>
          <a:off x="0" y="0"/>
          <a:ext cx="0" cy="0"/>
          <a:chOff x="0" y="0"/>
          <a:chExt cx="0" cy="0"/>
        </a:xfrm>
      </p:grpSpPr>
      <p:pic>
        <p:nvPicPr>
          <p:cNvPr id="161" name="Google Shape;161;p2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62" name="Google Shape;162;p20"/>
          <p:cNvSpPr/>
          <p:nvPr/>
        </p:nvSpPr>
        <p:spPr>
          <a:xfrm>
            <a:off x="273900" y="3540700"/>
            <a:ext cx="8596200" cy="13284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20"/>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164" name="Google Shape;164;p20"/>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165" name="Google Shape;165;p20"/>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166" name="Google Shape;166;p20"/>
          <p:cNvSpPr txBox="1"/>
          <p:nvPr>
            <p:ph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sp>
        <p:nvSpPr>
          <p:cNvPr id="167" name="Google Shape;167;p20"/>
          <p:cNvSpPr txBox="1"/>
          <p:nvPr/>
        </p:nvSpPr>
        <p:spPr>
          <a:xfrm>
            <a:off x="2603325" y="1160538"/>
            <a:ext cx="6237300" cy="2380200"/>
          </a:xfrm>
          <a:prstGeom prst="rect">
            <a:avLst/>
          </a:prstGeom>
          <a:noFill/>
          <a:ln>
            <a:noFill/>
          </a:ln>
        </p:spPr>
        <p:txBody>
          <a:bodyPr anchorCtr="0" anchor="t" bIns="91425" lIns="457200" spcFirstLastPara="1" rIns="91425" wrap="square" tIns="91425">
            <a:noAutofit/>
          </a:bodyPr>
          <a:lstStyle/>
          <a:p>
            <a:pPr indent="0" lvl="0" marL="0" rtl="0" algn="l">
              <a:spcBef>
                <a:spcPts val="0"/>
              </a:spcBef>
              <a:spcAft>
                <a:spcPts val="0"/>
              </a:spcAft>
              <a:buNone/>
            </a:pPr>
            <a:r>
              <a:t/>
            </a:r>
            <a:endParaRPr sz="2400">
              <a:latin typeface="Oswald"/>
              <a:ea typeface="Oswald"/>
              <a:cs typeface="Oswald"/>
              <a:sym typeface="Oswald"/>
            </a:endParaRPr>
          </a:p>
        </p:txBody>
      </p:sp>
      <p:pic>
        <p:nvPicPr>
          <p:cNvPr id="168" name="Google Shape;168;p20"/>
          <p:cNvPicPr preferRelativeResize="0"/>
          <p:nvPr/>
        </p:nvPicPr>
        <p:blipFill rotWithShape="1">
          <a:blip r:embed="rId3">
            <a:alphaModFix/>
          </a:blip>
          <a:srcRect b="0" l="0" r="0" t="0"/>
          <a:stretch/>
        </p:blipFill>
        <p:spPr>
          <a:xfrm>
            <a:off x="567675" y="590300"/>
            <a:ext cx="2225975" cy="2488175"/>
          </a:xfrm>
          <a:prstGeom prst="rect">
            <a:avLst/>
          </a:prstGeom>
          <a:noFill/>
          <a:ln>
            <a:noFill/>
          </a:ln>
        </p:spPr>
      </p:pic>
      <p:sp>
        <p:nvSpPr>
          <p:cNvPr id="169" name="Google Shape;169;p20"/>
          <p:cNvSpPr txBox="1"/>
          <p:nvPr/>
        </p:nvSpPr>
        <p:spPr>
          <a:xfrm>
            <a:off x="2603325" y="699575"/>
            <a:ext cx="5961600" cy="392700"/>
          </a:xfrm>
          <a:prstGeom prst="rect">
            <a:avLst/>
          </a:prstGeom>
          <a:noFill/>
          <a:ln>
            <a:noFill/>
          </a:ln>
        </p:spPr>
        <p:txBody>
          <a:bodyPr anchorCtr="0" anchor="t" bIns="0" lIns="457200" spcFirstLastPara="1" rIns="91425" wrap="square" tIns="0">
            <a:noAutofit/>
          </a:bodyPr>
          <a:lstStyle/>
          <a:p>
            <a:pPr indent="0" lvl="0" marL="0" marR="0" rtl="0" algn="l">
              <a:lnSpc>
                <a:spcPct val="100000"/>
              </a:lnSpc>
              <a:spcBef>
                <a:spcPts val="0"/>
              </a:spcBef>
              <a:spcAft>
                <a:spcPts val="0"/>
              </a:spcAft>
              <a:buClr>
                <a:srgbClr val="000000"/>
              </a:buClr>
              <a:buSzPts val="2000"/>
              <a:buFont typeface="Arial"/>
              <a:buNone/>
            </a:pPr>
            <a:r>
              <a:rPr i="0" lang="en" sz="2000" u="none" cap="none" strike="noStrike">
                <a:latin typeface="Oswald Medium"/>
                <a:ea typeface="Oswald Medium"/>
                <a:cs typeface="Oswald Medium"/>
                <a:sym typeface="Oswald Medium"/>
              </a:rPr>
              <a:t>Pair Programming Activity:</a:t>
            </a:r>
            <a:endParaRPr i="0" sz="2000" u="none" cap="none" strike="noStrike">
              <a:latin typeface="Oswald Medium"/>
              <a:ea typeface="Oswald Medium"/>
              <a:cs typeface="Oswald Medium"/>
              <a:sym typeface="Oswald Medium"/>
            </a:endParaRPr>
          </a:p>
        </p:txBody>
      </p:sp>
      <p:cxnSp>
        <p:nvCxnSpPr>
          <p:cNvPr id="170" name="Google Shape;170;p20"/>
          <p:cNvCxnSpPr/>
          <p:nvPr/>
        </p:nvCxnSpPr>
        <p:spPr>
          <a:xfrm>
            <a:off x="3062575" y="1110900"/>
            <a:ext cx="5489700" cy="0"/>
          </a:xfrm>
          <a:prstGeom prst="straightConnector1">
            <a:avLst/>
          </a:prstGeom>
          <a:noFill/>
          <a:ln cap="flat" cmpd="sng" w="9525">
            <a:solidFill>
              <a:srgbClr val="000000"/>
            </a:solidFill>
            <a:prstDash val="solid"/>
            <a:round/>
            <a:headEnd len="med" w="med" type="none"/>
            <a:tailEnd len="med" w="med" type="none"/>
          </a:ln>
        </p:spPr>
      </p:cxnSp>
      <p:sp>
        <p:nvSpPr>
          <p:cNvPr id="171" name="Google Shape;171;p2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Title Slide Data 1">
  <p:cSld name="CUSTOM_2_3_1_1_1_1_1_2_1_2_1_1_1_1_2_2_1_2_1_1_1_2_1_1">
    <p:spTree>
      <p:nvGrpSpPr>
        <p:cNvPr id="14" name="Shape 14"/>
        <p:cNvGrpSpPr/>
        <p:nvPr/>
      </p:nvGrpSpPr>
      <p:grpSpPr>
        <a:xfrm>
          <a:off x="0" y="0"/>
          <a:ext cx="0" cy="0"/>
          <a:chOff x="0" y="0"/>
          <a:chExt cx="0" cy="0"/>
        </a:xfrm>
      </p:grpSpPr>
      <p:pic>
        <p:nvPicPr>
          <p:cNvPr id="15" name="Google Shape;15;p3"/>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6" name="Google Shape;16;p3"/>
          <p:cNvSpPr txBox="1"/>
          <p:nvPr/>
        </p:nvSpPr>
        <p:spPr>
          <a:xfrm>
            <a:off x="206300" y="4868750"/>
            <a:ext cx="8663400" cy="185700"/>
          </a:xfrm>
          <a:prstGeom prst="rect">
            <a:avLst/>
          </a:prstGeom>
          <a:noFill/>
          <a:ln>
            <a:noFill/>
          </a:ln>
        </p:spPr>
        <p:txBody>
          <a:bodyPr anchorCtr="0" anchor="t" bIns="91425" lIns="91425" spcFirstLastPara="1" rIns="0" wrap="square" tIns="91425">
            <a:noAutofit/>
          </a:bodyPr>
          <a:lstStyle/>
          <a:p>
            <a:pPr indent="0" lvl="0" marL="0" rtl="0" algn="l">
              <a:spcBef>
                <a:spcPts val="0"/>
              </a:spcBef>
              <a:spcAft>
                <a:spcPts val="0"/>
              </a:spcAft>
              <a:buNone/>
            </a:pPr>
            <a:r>
              <a:rPr lang="en" sz="600">
                <a:solidFill>
                  <a:schemeClr val="dk1"/>
                </a:solidFill>
                <a:latin typeface="Roboto"/>
                <a:ea typeface="Roboto"/>
                <a:cs typeface="Roboto"/>
                <a:sym typeface="Roboto"/>
              </a:rPr>
              <a:t>© 2022 Trilogy Education Services, a 2U, Inc. brand.  All Rights Reserved.</a:t>
            </a:r>
            <a:endParaRPr sz="600">
              <a:solidFill>
                <a:schemeClr val="dk1"/>
              </a:solidFill>
              <a:latin typeface="Roboto"/>
              <a:ea typeface="Roboto"/>
              <a:cs typeface="Roboto"/>
              <a:sym typeface="Roboto"/>
            </a:endParaRPr>
          </a:p>
        </p:txBody>
      </p:sp>
      <p:sp>
        <p:nvSpPr>
          <p:cNvPr id="17" name="Google Shape;17;p3"/>
          <p:cNvSpPr/>
          <p:nvPr/>
        </p:nvSpPr>
        <p:spPr>
          <a:xfrm>
            <a:off x="269850" y="3467088"/>
            <a:ext cx="8604300" cy="1416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8" name="Google Shape;18;p3"/>
          <p:cNvPicPr preferRelativeResize="0"/>
          <p:nvPr/>
        </p:nvPicPr>
        <p:blipFill>
          <a:blip r:embed="rId3">
            <a:alphaModFix/>
          </a:blip>
          <a:stretch>
            <a:fillRect/>
          </a:stretch>
        </p:blipFill>
        <p:spPr>
          <a:xfrm>
            <a:off x="7773497" y="3773563"/>
            <a:ext cx="822959" cy="711201"/>
          </a:xfrm>
          <a:prstGeom prst="rect">
            <a:avLst/>
          </a:prstGeom>
          <a:noFill/>
          <a:ln>
            <a:noFill/>
          </a:ln>
          <a:effectLst>
            <a:outerShdw blurRad="57150" rotWithShape="0" algn="bl" dir="5400000" dist="19050">
              <a:srgbClr val="000000">
                <a:alpha val="50000"/>
              </a:srgbClr>
            </a:outerShdw>
          </a:effectLst>
        </p:spPr>
      </p:pic>
      <p:sp>
        <p:nvSpPr>
          <p:cNvPr id="19" name="Google Shape;19;p3"/>
          <p:cNvSpPr txBox="1"/>
          <p:nvPr>
            <p:ph type="title"/>
          </p:nvPr>
        </p:nvSpPr>
        <p:spPr>
          <a:xfrm>
            <a:off x="-4350" y="1213825"/>
            <a:ext cx="9144000" cy="1581900"/>
          </a:xfrm>
          <a:prstGeom prst="rect">
            <a:avLst/>
          </a:prstGeom>
          <a:noFill/>
          <a:ln>
            <a:noFill/>
          </a:ln>
        </p:spPr>
        <p:txBody>
          <a:bodyPr anchorCtr="0" anchor="ctr" bIns="0" lIns="3108950" spcFirstLastPara="1" rIns="182875" wrap="square" tIns="0">
            <a:noAutofit/>
          </a:bodyPr>
          <a:lstStyle>
            <a:lvl1pPr lvl="0" rtl="0">
              <a:spcBef>
                <a:spcPts val="0"/>
              </a:spcBef>
              <a:spcAft>
                <a:spcPts val="0"/>
              </a:spcAft>
              <a:buNone/>
              <a:defRPr sz="3600">
                <a:latin typeface="Oswald"/>
                <a:ea typeface="Oswald"/>
                <a:cs typeface="Oswald"/>
                <a:sym typeface="Oswald"/>
              </a:defRPr>
            </a:lvl1pPr>
            <a:lvl2pPr lvl="1" rtl="0" algn="ctr">
              <a:spcBef>
                <a:spcPts val="0"/>
              </a:spcBef>
              <a:spcAft>
                <a:spcPts val="0"/>
              </a:spcAft>
              <a:buNone/>
              <a:defRPr sz="3600"/>
            </a:lvl2pPr>
            <a:lvl3pPr lvl="2" rtl="0" algn="ctr">
              <a:spcBef>
                <a:spcPts val="0"/>
              </a:spcBef>
              <a:spcAft>
                <a:spcPts val="0"/>
              </a:spcAft>
              <a:buNone/>
              <a:defRPr sz="3600"/>
            </a:lvl3pPr>
            <a:lvl4pPr lvl="3" rtl="0" algn="ctr">
              <a:spcBef>
                <a:spcPts val="0"/>
              </a:spcBef>
              <a:spcAft>
                <a:spcPts val="0"/>
              </a:spcAft>
              <a:buNone/>
              <a:defRPr sz="3600"/>
            </a:lvl4pPr>
            <a:lvl5pPr lvl="4" rtl="0" algn="ctr">
              <a:spcBef>
                <a:spcPts val="0"/>
              </a:spcBef>
              <a:spcAft>
                <a:spcPts val="0"/>
              </a:spcAft>
              <a:buNone/>
              <a:defRPr sz="3600"/>
            </a:lvl5pPr>
            <a:lvl6pPr lvl="5" rtl="0" algn="ctr">
              <a:spcBef>
                <a:spcPts val="0"/>
              </a:spcBef>
              <a:spcAft>
                <a:spcPts val="0"/>
              </a:spcAft>
              <a:buNone/>
              <a:defRPr sz="3600"/>
            </a:lvl6pPr>
            <a:lvl7pPr lvl="6" rtl="0" algn="ctr">
              <a:spcBef>
                <a:spcPts val="0"/>
              </a:spcBef>
              <a:spcAft>
                <a:spcPts val="0"/>
              </a:spcAft>
              <a:buNone/>
              <a:defRPr sz="3600"/>
            </a:lvl7pPr>
            <a:lvl8pPr lvl="7" rtl="0" algn="ctr">
              <a:spcBef>
                <a:spcPts val="0"/>
              </a:spcBef>
              <a:spcAft>
                <a:spcPts val="0"/>
              </a:spcAft>
              <a:buNone/>
              <a:defRPr sz="3600"/>
            </a:lvl8pPr>
            <a:lvl9pPr lvl="8" rtl="0" algn="ctr">
              <a:spcBef>
                <a:spcPts val="0"/>
              </a:spcBef>
              <a:spcAft>
                <a:spcPts val="0"/>
              </a:spcAft>
              <a:buNone/>
              <a:defRPr sz="3600"/>
            </a:lvl9pPr>
          </a:lstStyle>
          <a:p/>
        </p:txBody>
      </p:sp>
      <p:sp>
        <p:nvSpPr>
          <p:cNvPr id="20" name="Google Shape;20;p3"/>
          <p:cNvSpPr txBox="1"/>
          <p:nvPr>
            <p:ph idx="2" type="title"/>
          </p:nvPr>
        </p:nvSpPr>
        <p:spPr>
          <a:xfrm>
            <a:off x="3254000" y="4157175"/>
            <a:ext cx="43737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sz="1800">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sp>
        <p:nvSpPr>
          <p:cNvPr id="21" name="Google Shape;21;p3"/>
          <p:cNvSpPr txBox="1"/>
          <p:nvPr/>
        </p:nvSpPr>
        <p:spPr>
          <a:xfrm>
            <a:off x="3943378" y="3804375"/>
            <a:ext cx="36330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a:ea typeface="Oswald"/>
                <a:cs typeface="Oswald"/>
                <a:sym typeface="Oswald"/>
              </a:rPr>
              <a:t>Data Boot Camp</a:t>
            </a:r>
            <a:endParaRPr sz="1800">
              <a:solidFill>
                <a:srgbClr val="FFFFFF"/>
              </a:solidFill>
              <a:latin typeface="Oswald"/>
              <a:ea typeface="Oswald"/>
              <a:cs typeface="Oswald"/>
              <a:sym typeface="Oswald"/>
            </a:endParaRPr>
          </a:p>
        </p:txBody>
      </p:sp>
      <p:pic>
        <p:nvPicPr>
          <p:cNvPr id="22" name="Google Shape;22;p3"/>
          <p:cNvPicPr preferRelativeResize="0"/>
          <p:nvPr/>
        </p:nvPicPr>
        <p:blipFill>
          <a:blip r:embed="rId4">
            <a:alphaModFix/>
          </a:blip>
          <a:stretch>
            <a:fillRect/>
          </a:stretch>
        </p:blipFill>
        <p:spPr>
          <a:xfrm>
            <a:off x="678010" y="1193200"/>
            <a:ext cx="2286002" cy="1691641"/>
          </a:xfrm>
          <a:prstGeom prst="rect">
            <a:avLst/>
          </a:prstGeom>
          <a:noFill/>
          <a:ln>
            <a:noFill/>
          </a:ln>
        </p:spPr>
      </p:pic>
      <p:cxnSp>
        <p:nvCxnSpPr>
          <p:cNvPr id="23" name="Google Shape;23;p3"/>
          <p:cNvCxnSpPr/>
          <p:nvPr/>
        </p:nvCxnSpPr>
        <p:spPr>
          <a:xfrm>
            <a:off x="605150" y="4157225"/>
            <a:ext cx="6971100" cy="0"/>
          </a:xfrm>
          <a:prstGeom prst="straightConnector1">
            <a:avLst/>
          </a:prstGeom>
          <a:noFill/>
          <a:ln cap="flat" cmpd="sng" w="9525">
            <a:solidFill>
              <a:srgbClr val="FFFFFF"/>
            </a:solidFill>
            <a:prstDash val="solid"/>
            <a:round/>
            <a:headEnd len="med" w="med" type="none"/>
            <a:tailEnd len="med" w="med" type="none"/>
          </a:ln>
        </p:spPr>
      </p:cxnSp>
    </p:spTree>
  </p:cSld>
  <p:clrMapOvr>
    <a:masterClrMapping/>
  </p:clrMapOvr>
  <p:extLst>
    <p:ext uri="{DCECCB84-F9BA-43D5-87BE-67443E8EF086}">
      <p15:sldGuideLst>
        <p15:guide id="1" pos="1212">
          <p15:clr>
            <a:srgbClr val="FA7B17"/>
          </p15:clr>
        </p15:guide>
      </p15:sldGuideLst>
    </p:ext>
  </p:extLst>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5. Pair Programming Roles 1">
  <p:cSld name="CUSTOM_2_7_2_2_1_1_2">
    <p:spTree>
      <p:nvGrpSpPr>
        <p:cNvPr id="172" name="Shape 172"/>
        <p:cNvGrpSpPr/>
        <p:nvPr/>
      </p:nvGrpSpPr>
      <p:grpSpPr>
        <a:xfrm>
          <a:off x="0" y="0"/>
          <a:ext cx="0" cy="0"/>
          <a:chOff x="0" y="0"/>
          <a:chExt cx="0" cy="0"/>
        </a:xfrm>
      </p:grpSpPr>
      <p:sp>
        <p:nvSpPr>
          <p:cNvPr id="173" name="Google Shape;173;p21"/>
          <p:cNvSpPr txBox="1"/>
          <p:nvPr/>
        </p:nvSpPr>
        <p:spPr>
          <a:xfrm>
            <a:off x="-14525" y="690975"/>
            <a:ext cx="6785400" cy="450300"/>
          </a:xfrm>
          <a:prstGeom prst="rect">
            <a:avLst/>
          </a:prstGeom>
          <a:noFill/>
          <a:ln>
            <a:noFill/>
          </a:ln>
        </p:spPr>
        <p:txBody>
          <a:bodyPr anchorCtr="0" anchor="b" bIns="91425" lIns="457200" spcFirstLastPara="1" rIns="91425" wrap="square" tIns="91425">
            <a:noAutofit/>
          </a:bodyPr>
          <a:lstStyle/>
          <a:p>
            <a:pPr indent="0" lvl="0" marL="0" rtl="0" algn="l">
              <a:spcBef>
                <a:spcPts val="0"/>
              </a:spcBef>
              <a:spcAft>
                <a:spcPts val="0"/>
              </a:spcAft>
              <a:buNone/>
            </a:pPr>
            <a:r>
              <a:rPr lang="en" sz="1800">
                <a:latin typeface="Roboto"/>
                <a:ea typeface="Roboto"/>
                <a:cs typeface="Roboto"/>
                <a:sym typeface="Roboto"/>
              </a:rPr>
              <a:t>There are 2 main roles in pair programming: </a:t>
            </a:r>
            <a:endParaRPr sz="1800">
              <a:latin typeface="Roboto"/>
              <a:ea typeface="Roboto"/>
              <a:cs typeface="Roboto"/>
              <a:sym typeface="Roboto"/>
            </a:endParaRPr>
          </a:p>
        </p:txBody>
      </p:sp>
      <p:cxnSp>
        <p:nvCxnSpPr>
          <p:cNvPr id="174" name="Google Shape;174;p2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75" name="Google Shape;175;p21"/>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176" name="Google Shape;176;p2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77" name="Google Shape;177;p21"/>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Pair Programming</a:t>
            </a:r>
            <a:endParaRPr sz="2400">
              <a:latin typeface="Roboto Medium"/>
              <a:ea typeface="Roboto Medium"/>
              <a:cs typeface="Roboto Medium"/>
              <a:sym typeface="Roboto Medium"/>
            </a:endParaRPr>
          </a:p>
        </p:txBody>
      </p:sp>
      <p:pic>
        <p:nvPicPr>
          <p:cNvPr id="178" name="Google Shape;178;p21"/>
          <p:cNvPicPr preferRelativeResize="0"/>
          <p:nvPr/>
        </p:nvPicPr>
        <p:blipFill>
          <a:blip r:embed="rId2">
            <a:alphaModFix/>
          </a:blip>
          <a:stretch>
            <a:fillRect/>
          </a:stretch>
        </p:blipFill>
        <p:spPr>
          <a:xfrm>
            <a:off x="4305138" y="1192575"/>
            <a:ext cx="827470" cy="3662574"/>
          </a:xfrm>
          <a:prstGeom prst="rect">
            <a:avLst/>
          </a:prstGeom>
          <a:noFill/>
          <a:ln>
            <a:noFill/>
          </a:ln>
        </p:spPr>
      </p:pic>
      <p:sp>
        <p:nvSpPr>
          <p:cNvPr id="179" name="Google Shape;179;p21"/>
          <p:cNvSpPr/>
          <p:nvPr/>
        </p:nvSpPr>
        <p:spPr>
          <a:xfrm>
            <a:off x="1076325" y="142355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100">
                <a:latin typeface="Roboto"/>
                <a:ea typeface="Roboto"/>
                <a:cs typeface="Roboto"/>
                <a:sym typeface="Roboto"/>
              </a:rPr>
              <a:t> Driver</a:t>
            </a:r>
            <a:endParaRPr sz="2100">
              <a:latin typeface="Roboto"/>
              <a:ea typeface="Roboto"/>
              <a:cs typeface="Roboto"/>
              <a:sym typeface="Roboto"/>
            </a:endParaRPr>
          </a:p>
        </p:txBody>
      </p:sp>
      <p:sp>
        <p:nvSpPr>
          <p:cNvPr id="180" name="Google Shape;180;p21"/>
          <p:cNvSpPr/>
          <p:nvPr/>
        </p:nvSpPr>
        <p:spPr>
          <a:xfrm>
            <a:off x="457206" y="1421303"/>
            <a:ext cx="533400" cy="4767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01</a:t>
            </a:r>
            <a:endParaRPr sz="2100">
              <a:solidFill>
                <a:srgbClr val="FFFFFF"/>
              </a:solidFill>
              <a:latin typeface="Roboto Light"/>
              <a:ea typeface="Roboto Light"/>
              <a:cs typeface="Roboto Light"/>
              <a:sym typeface="Roboto Light"/>
            </a:endParaRPr>
          </a:p>
        </p:txBody>
      </p:sp>
      <p:sp>
        <p:nvSpPr>
          <p:cNvPr id="181" name="Google Shape;181;p21"/>
          <p:cNvSpPr/>
          <p:nvPr/>
        </p:nvSpPr>
        <p:spPr>
          <a:xfrm rot="10800000">
            <a:off x="593369" y="1810088"/>
            <a:ext cx="261029" cy="144694"/>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82" name="Google Shape;182;p21"/>
          <p:cNvSpPr/>
          <p:nvPr/>
        </p:nvSpPr>
        <p:spPr>
          <a:xfrm>
            <a:off x="5555425" y="142580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100">
                <a:solidFill>
                  <a:schemeClr val="dk1"/>
                </a:solidFill>
                <a:latin typeface="Roboto"/>
                <a:ea typeface="Roboto"/>
                <a:cs typeface="Roboto"/>
                <a:sym typeface="Roboto"/>
              </a:rPr>
              <a:t> Navigator</a:t>
            </a:r>
            <a:endParaRPr sz="2100">
              <a:solidFill>
                <a:schemeClr val="dk1"/>
              </a:solidFill>
              <a:latin typeface="Roboto"/>
              <a:ea typeface="Roboto"/>
              <a:cs typeface="Roboto"/>
              <a:sym typeface="Roboto"/>
            </a:endParaRPr>
          </a:p>
        </p:txBody>
      </p:sp>
      <p:sp>
        <p:nvSpPr>
          <p:cNvPr id="183" name="Google Shape;183;p21"/>
          <p:cNvSpPr/>
          <p:nvPr/>
        </p:nvSpPr>
        <p:spPr>
          <a:xfrm>
            <a:off x="4936295" y="1423550"/>
            <a:ext cx="530400" cy="476700"/>
          </a:xfrm>
          <a:prstGeom prst="roundRect">
            <a:avLst>
              <a:gd fmla="val 16667" name="adj"/>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184" name="Google Shape;184;p21"/>
          <p:cNvSpPr/>
          <p:nvPr/>
        </p:nvSpPr>
        <p:spPr>
          <a:xfrm rot="10800000">
            <a:off x="5072469" y="1812338"/>
            <a:ext cx="261029" cy="144694"/>
          </a:xfrm>
          <a:prstGeom prst="flowChartExtract">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21"/>
          <p:cNvSpPr txBox="1"/>
          <p:nvPr/>
        </p:nvSpPr>
        <p:spPr>
          <a:xfrm>
            <a:off x="457200" y="2063200"/>
            <a:ext cx="3762300" cy="138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Roboto"/>
                <a:ea typeface="Roboto"/>
                <a:cs typeface="Roboto"/>
                <a:sym typeface="Roboto"/>
              </a:rPr>
              <a:t>The first is the Driver, whose role is to focus on resolving the current task while talking through their thought process out loud.</a:t>
            </a:r>
            <a:endParaRPr sz="1600">
              <a:latin typeface="Roboto"/>
              <a:ea typeface="Roboto"/>
              <a:cs typeface="Roboto"/>
              <a:sym typeface="Roboto"/>
            </a:endParaRPr>
          </a:p>
        </p:txBody>
      </p:sp>
      <p:sp>
        <p:nvSpPr>
          <p:cNvPr id="186" name="Google Shape;186;p21"/>
          <p:cNvSpPr txBox="1"/>
          <p:nvPr/>
        </p:nvSpPr>
        <p:spPr>
          <a:xfrm>
            <a:off x="4953000" y="2086550"/>
            <a:ext cx="3762300" cy="138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Roboto"/>
                <a:ea typeface="Roboto"/>
                <a:cs typeface="Roboto"/>
                <a:sym typeface="Roboto"/>
              </a:rPr>
              <a:t>The second is the Navigator, which is equally as important. They will help catch bugs and typos, think about issues to address for efficiency, and use documentation to find resources to help the driver get past a hurdle.</a:t>
            </a:r>
            <a:endParaRPr sz="1600">
              <a:latin typeface="Roboto"/>
              <a:ea typeface="Roboto"/>
              <a:cs typeface="Roboto"/>
              <a:sym typeface="Roboto"/>
            </a:endParaRPr>
          </a:p>
        </p:txBody>
      </p:sp>
      <p:pic>
        <p:nvPicPr>
          <p:cNvPr id="187" name="Google Shape;187;p21"/>
          <p:cNvPicPr preferRelativeResize="0"/>
          <p:nvPr/>
        </p:nvPicPr>
        <p:blipFill>
          <a:blip r:embed="rId3">
            <a:alphaModFix/>
          </a:blip>
          <a:stretch>
            <a:fillRect/>
          </a:stretch>
        </p:blipFill>
        <p:spPr>
          <a:xfrm>
            <a:off x="3275725" y="3175325"/>
            <a:ext cx="943688" cy="1383600"/>
          </a:xfrm>
          <a:prstGeom prst="rect">
            <a:avLst/>
          </a:prstGeom>
          <a:noFill/>
          <a:ln>
            <a:noFill/>
          </a:ln>
        </p:spPr>
      </p:pic>
      <p:pic>
        <p:nvPicPr>
          <p:cNvPr id="188" name="Google Shape;188;p21"/>
          <p:cNvPicPr preferRelativeResize="0"/>
          <p:nvPr/>
        </p:nvPicPr>
        <p:blipFill>
          <a:blip r:embed="rId4">
            <a:alphaModFix/>
          </a:blip>
          <a:stretch>
            <a:fillRect/>
          </a:stretch>
        </p:blipFill>
        <p:spPr>
          <a:xfrm>
            <a:off x="7470800" y="3735584"/>
            <a:ext cx="1244500" cy="905441"/>
          </a:xfrm>
          <a:prstGeom prst="rect">
            <a:avLst/>
          </a:prstGeom>
          <a:noFill/>
          <a:ln>
            <a:noFill/>
          </a:ln>
        </p:spPr>
      </p:pic>
      <p:sp>
        <p:nvSpPr>
          <p:cNvPr id="189" name="Google Shape;189;p2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orient="horz" pos="2872">
          <p15:clr>
            <a:srgbClr val="FA7B17"/>
          </p15:clr>
        </p15:guide>
      </p15:sldGuideLst>
    </p:ext>
  </p:extLst>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6. Numbered 1–2 (Blue) 1">
  <p:cSld name="CUSTOM_2_7_2_2_1_1_1_1">
    <p:spTree>
      <p:nvGrpSpPr>
        <p:cNvPr id="190" name="Shape 190"/>
        <p:cNvGrpSpPr/>
        <p:nvPr/>
      </p:nvGrpSpPr>
      <p:grpSpPr>
        <a:xfrm>
          <a:off x="0" y="0"/>
          <a:ext cx="0" cy="0"/>
          <a:chOff x="0" y="0"/>
          <a:chExt cx="0" cy="0"/>
        </a:xfrm>
      </p:grpSpPr>
      <p:cxnSp>
        <p:nvCxnSpPr>
          <p:cNvPr id="191" name="Google Shape;191;p2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92" name="Google Shape;192;p22"/>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193" name="Google Shape;193;p2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pic>
        <p:nvPicPr>
          <p:cNvPr id="194" name="Google Shape;194;p22"/>
          <p:cNvPicPr preferRelativeResize="0"/>
          <p:nvPr/>
        </p:nvPicPr>
        <p:blipFill>
          <a:blip r:embed="rId2">
            <a:alphaModFix/>
          </a:blip>
          <a:stretch>
            <a:fillRect/>
          </a:stretch>
        </p:blipFill>
        <p:spPr>
          <a:xfrm>
            <a:off x="4305138" y="1183050"/>
            <a:ext cx="827470" cy="3662574"/>
          </a:xfrm>
          <a:prstGeom prst="rect">
            <a:avLst/>
          </a:prstGeom>
          <a:noFill/>
          <a:ln>
            <a:noFill/>
          </a:ln>
        </p:spPr>
      </p:pic>
      <p:sp>
        <p:nvSpPr>
          <p:cNvPr id="195" name="Google Shape;195;p22"/>
          <p:cNvSpPr/>
          <p:nvPr/>
        </p:nvSpPr>
        <p:spPr>
          <a:xfrm>
            <a:off x="457206" y="1421303"/>
            <a:ext cx="533400" cy="4767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01</a:t>
            </a:r>
            <a:endParaRPr sz="2100">
              <a:solidFill>
                <a:srgbClr val="FFFFFF"/>
              </a:solidFill>
              <a:latin typeface="Roboto Light"/>
              <a:ea typeface="Roboto Light"/>
              <a:cs typeface="Roboto Light"/>
              <a:sym typeface="Roboto Light"/>
            </a:endParaRPr>
          </a:p>
        </p:txBody>
      </p:sp>
      <p:sp>
        <p:nvSpPr>
          <p:cNvPr id="196" name="Google Shape;196;p22"/>
          <p:cNvSpPr/>
          <p:nvPr/>
        </p:nvSpPr>
        <p:spPr>
          <a:xfrm rot="10800000">
            <a:off x="593369" y="1810088"/>
            <a:ext cx="261029" cy="144694"/>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97" name="Google Shape;197;p22"/>
          <p:cNvSpPr/>
          <p:nvPr/>
        </p:nvSpPr>
        <p:spPr>
          <a:xfrm>
            <a:off x="4936295" y="1423550"/>
            <a:ext cx="530400" cy="476700"/>
          </a:xfrm>
          <a:prstGeom prst="roundRect">
            <a:avLst>
              <a:gd fmla="val 16667" name="adj"/>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198" name="Google Shape;198;p22"/>
          <p:cNvSpPr/>
          <p:nvPr/>
        </p:nvSpPr>
        <p:spPr>
          <a:xfrm rot="10800000">
            <a:off x="5072469" y="1812338"/>
            <a:ext cx="261029" cy="144694"/>
          </a:xfrm>
          <a:prstGeom prst="flowChartExtract">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2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200" name="Google Shape;200;p22"/>
          <p:cNvSpPr/>
          <p:nvPr/>
        </p:nvSpPr>
        <p:spPr>
          <a:xfrm>
            <a:off x="1076325" y="142355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22"/>
          <p:cNvSpPr txBox="1"/>
          <p:nvPr/>
        </p:nvSpPr>
        <p:spPr>
          <a:xfrm>
            <a:off x="0" y="675975"/>
            <a:ext cx="9144000" cy="364800"/>
          </a:xfrm>
          <a:prstGeom prst="rect">
            <a:avLst/>
          </a:prstGeom>
          <a:noFill/>
          <a:ln>
            <a:noFill/>
          </a:ln>
        </p:spPr>
        <p:txBody>
          <a:bodyPr anchorCtr="0" anchor="t" bIns="0" lIns="457200" spcFirstLastPara="1" rIns="457200" wrap="square" tIns="91425">
            <a:noAutofit/>
          </a:bodyPr>
          <a:lstStyle/>
          <a:p>
            <a:pPr indent="0" lvl="0" marL="0" rtl="0" algn="l">
              <a:spcBef>
                <a:spcPts val="0"/>
              </a:spcBef>
              <a:spcAft>
                <a:spcPts val="0"/>
              </a:spcAft>
              <a:buNone/>
            </a:pPr>
            <a:r>
              <a:t/>
            </a:r>
            <a:endParaRPr sz="1800">
              <a:latin typeface="Roboto"/>
              <a:ea typeface="Roboto"/>
              <a:cs typeface="Roboto"/>
              <a:sym typeface="Roboto"/>
            </a:endParaRPr>
          </a:p>
        </p:txBody>
      </p:sp>
      <p:sp>
        <p:nvSpPr>
          <p:cNvPr id="202" name="Google Shape;202;p22"/>
          <p:cNvSpPr/>
          <p:nvPr/>
        </p:nvSpPr>
        <p:spPr>
          <a:xfrm>
            <a:off x="5555425" y="142580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2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204" name="Google Shape;204;p22"/>
          <p:cNvSpPr txBox="1"/>
          <p:nvPr>
            <p:ph idx="2"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205" name="Google Shape;205;p22"/>
          <p:cNvSpPr txBox="1"/>
          <p:nvPr>
            <p:ph idx="3" type="subTitle"/>
          </p:nvPr>
        </p:nvSpPr>
        <p:spPr>
          <a:xfrm>
            <a:off x="1080250" y="1436250"/>
            <a:ext cx="3143100" cy="476100"/>
          </a:xfrm>
          <a:prstGeom prst="rect">
            <a:avLst/>
          </a:prstGeom>
          <a:noFill/>
          <a:ln>
            <a:noFill/>
          </a:ln>
        </p:spPr>
        <p:txBody>
          <a:bodyPr anchorCtr="0" anchor="ctr" bIns="91425" lIns="137150" spcFirstLastPara="1" rIns="91425" wrap="square" tIns="91425">
            <a:noAutofit/>
          </a:bodyPr>
          <a:lstStyle>
            <a:lvl1pPr lvl="0" rtl="0">
              <a:spcBef>
                <a:spcPts val="0"/>
              </a:spcBef>
              <a:spcAft>
                <a:spcPts val="0"/>
              </a:spcAft>
              <a:buSzPts val="1800"/>
              <a:buFont typeface="Roboto"/>
              <a:buNone/>
              <a:defRPr sz="1800">
                <a:latin typeface="Roboto"/>
                <a:ea typeface="Roboto"/>
                <a:cs typeface="Roboto"/>
                <a:sym typeface="Robot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06" name="Google Shape;206;p22"/>
          <p:cNvSpPr txBox="1"/>
          <p:nvPr>
            <p:ph idx="4" type="subTitle"/>
          </p:nvPr>
        </p:nvSpPr>
        <p:spPr>
          <a:xfrm>
            <a:off x="5573150" y="1436250"/>
            <a:ext cx="3143100" cy="476100"/>
          </a:xfrm>
          <a:prstGeom prst="rect">
            <a:avLst/>
          </a:prstGeom>
          <a:noFill/>
          <a:ln>
            <a:noFill/>
          </a:ln>
        </p:spPr>
        <p:txBody>
          <a:bodyPr anchorCtr="0" anchor="ctr" bIns="91425" lIns="137150" spcFirstLastPara="1" rIns="91425" wrap="square" tIns="91425">
            <a:noAutofit/>
          </a:bodyPr>
          <a:lstStyle>
            <a:lvl1pPr lvl="0" rtl="0">
              <a:spcBef>
                <a:spcPts val="0"/>
              </a:spcBef>
              <a:spcAft>
                <a:spcPts val="0"/>
              </a:spcAft>
              <a:buSzPts val="1800"/>
              <a:buFont typeface="Roboto"/>
              <a:buNone/>
              <a:defRPr sz="1800">
                <a:latin typeface="Roboto"/>
                <a:ea typeface="Roboto"/>
                <a:cs typeface="Roboto"/>
                <a:sym typeface="Robot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07" name="Google Shape;207;p22"/>
          <p:cNvSpPr txBox="1"/>
          <p:nvPr>
            <p:ph idx="5" type="subTitle"/>
          </p:nvPr>
        </p:nvSpPr>
        <p:spPr>
          <a:xfrm>
            <a:off x="-12275" y="2307825"/>
            <a:ext cx="4627800" cy="2537700"/>
          </a:xfrm>
          <a:prstGeom prst="rect">
            <a:avLst/>
          </a:prstGeom>
          <a:noFill/>
          <a:ln>
            <a:noFill/>
          </a:ln>
        </p:spPr>
        <p:txBody>
          <a:bodyPr anchorCtr="0" anchor="t" bIns="0" lIns="457200" spcFirstLastPara="1" rIns="274300" wrap="square" tIns="0">
            <a:noAutofit/>
          </a:bodyPr>
          <a:lstStyle>
            <a:lvl1pPr lvl="0" rtl="0">
              <a:spcBef>
                <a:spcPts val="0"/>
              </a:spcBef>
              <a:spcAft>
                <a:spcPts val="0"/>
              </a:spcAft>
              <a:buSzPts val="1400"/>
              <a:buFont typeface="Roboto"/>
              <a:buNone/>
              <a:defRPr>
                <a:latin typeface="Roboto"/>
                <a:ea typeface="Roboto"/>
                <a:cs typeface="Roboto"/>
                <a:sym typeface="Robot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08" name="Google Shape;208;p22"/>
          <p:cNvSpPr txBox="1"/>
          <p:nvPr>
            <p:ph idx="6" type="subTitle"/>
          </p:nvPr>
        </p:nvSpPr>
        <p:spPr>
          <a:xfrm>
            <a:off x="4598625" y="2307825"/>
            <a:ext cx="4627800" cy="2537700"/>
          </a:xfrm>
          <a:prstGeom prst="rect">
            <a:avLst/>
          </a:prstGeom>
          <a:noFill/>
          <a:ln>
            <a:noFill/>
          </a:ln>
        </p:spPr>
        <p:txBody>
          <a:bodyPr anchorCtr="0" anchor="t" bIns="0" lIns="365750" spcFirstLastPara="1" rIns="274300" wrap="square" tIns="0">
            <a:noAutofit/>
          </a:bodyPr>
          <a:lstStyle>
            <a:lvl1pPr lvl="0" rtl="0">
              <a:spcBef>
                <a:spcPts val="0"/>
              </a:spcBef>
              <a:spcAft>
                <a:spcPts val="0"/>
              </a:spcAft>
              <a:buSzPts val="1400"/>
              <a:buFont typeface="Roboto"/>
              <a:buNone/>
              <a:defRPr>
                <a:latin typeface="Roboto"/>
                <a:ea typeface="Roboto"/>
                <a:cs typeface="Roboto"/>
                <a:sym typeface="Robot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extLst>
    <p:ext uri="{DCECCB84-F9BA-43D5-87BE-67443E8EF086}">
      <p15:sldGuideLst>
        <p15:guide id="1" orient="horz" pos="2872">
          <p15:clr>
            <a:srgbClr val="FA7B17"/>
          </p15:clr>
        </p15:guide>
      </p15:sldGuideLst>
    </p:ext>
  </p:extLst>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6. Partner Activity 1">
  <p:cSld name="CUSTOM_2_3_1_1_1_1_1_2_1_2_1_1_1_1_3_3_1_1">
    <p:spTree>
      <p:nvGrpSpPr>
        <p:cNvPr id="209" name="Shape 209"/>
        <p:cNvGrpSpPr/>
        <p:nvPr/>
      </p:nvGrpSpPr>
      <p:grpSpPr>
        <a:xfrm>
          <a:off x="0" y="0"/>
          <a:ext cx="0" cy="0"/>
          <a:chOff x="0" y="0"/>
          <a:chExt cx="0" cy="0"/>
        </a:xfrm>
      </p:grpSpPr>
      <p:pic>
        <p:nvPicPr>
          <p:cNvPr id="210" name="Google Shape;210;p23"/>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11" name="Google Shape;211;p23"/>
          <p:cNvSpPr/>
          <p:nvPr/>
        </p:nvSpPr>
        <p:spPr>
          <a:xfrm>
            <a:off x="273900" y="3540700"/>
            <a:ext cx="8596200" cy="13284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23"/>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213" name="Google Shape;213;p23"/>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214" name="Google Shape;214;p23"/>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215" name="Google Shape;215;p23"/>
          <p:cNvSpPr txBox="1"/>
          <p:nvPr>
            <p:ph type="title"/>
          </p:nvPr>
        </p:nvSpPr>
        <p:spPr>
          <a:xfrm>
            <a:off x="1400" y="274875"/>
            <a:ext cx="9144000" cy="3265800"/>
          </a:xfrm>
          <a:prstGeom prst="rect">
            <a:avLst/>
          </a:prstGeom>
          <a:noFill/>
          <a:ln>
            <a:noFill/>
          </a:ln>
        </p:spPr>
        <p:txBody>
          <a:bodyPr anchorCtr="0" anchor="t" bIns="91425" lIns="2560300" spcFirstLastPara="1" rIns="91425" wrap="square" tIns="457200">
            <a:noAutofit/>
          </a:bodyPr>
          <a:lstStyle>
            <a:lvl1pPr lvl="0" rtl="0">
              <a:spcBef>
                <a:spcPts val="0"/>
              </a:spcBef>
              <a:spcAft>
                <a:spcPts val="0"/>
              </a:spcAft>
              <a:buNone/>
              <a:defRPr sz="24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216" name="Google Shape;216;p23"/>
          <p:cNvSpPr txBox="1"/>
          <p:nvPr>
            <p:ph idx="2"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pic>
        <p:nvPicPr>
          <p:cNvPr id="217" name="Google Shape;217;p23"/>
          <p:cNvPicPr preferRelativeResize="0"/>
          <p:nvPr/>
        </p:nvPicPr>
        <p:blipFill>
          <a:blip r:embed="rId3">
            <a:alphaModFix/>
          </a:blip>
          <a:stretch>
            <a:fillRect/>
          </a:stretch>
        </p:blipFill>
        <p:spPr>
          <a:xfrm>
            <a:off x="552350" y="548550"/>
            <a:ext cx="1819900" cy="1926400"/>
          </a:xfrm>
          <a:prstGeom prst="rect">
            <a:avLst/>
          </a:prstGeom>
          <a:noFill/>
          <a:ln>
            <a:noFill/>
          </a:ln>
        </p:spPr>
      </p:pic>
      <p:sp>
        <p:nvSpPr>
          <p:cNvPr id="218" name="Google Shape;218;p23"/>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7. Time to Code 1">
  <p:cSld name="CUSTOM_2_3_1_1_3_1_1_2_1_1_1_2_3_1_2">
    <p:spTree>
      <p:nvGrpSpPr>
        <p:cNvPr id="219" name="Shape 219"/>
        <p:cNvGrpSpPr/>
        <p:nvPr/>
      </p:nvGrpSpPr>
      <p:grpSpPr>
        <a:xfrm>
          <a:off x="0" y="0"/>
          <a:ext cx="0" cy="0"/>
          <a:chOff x="0" y="0"/>
          <a:chExt cx="0" cy="0"/>
        </a:xfrm>
      </p:grpSpPr>
      <p:pic>
        <p:nvPicPr>
          <p:cNvPr id="220" name="Google Shape;220;p24"/>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21" name="Google Shape;221;p24"/>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pic>
        <p:nvPicPr>
          <p:cNvPr id="222" name="Google Shape;222;p24"/>
          <p:cNvPicPr preferRelativeResize="0"/>
          <p:nvPr/>
        </p:nvPicPr>
        <p:blipFill>
          <a:blip r:embed="rId3">
            <a:alphaModFix/>
          </a:blip>
          <a:stretch>
            <a:fillRect/>
          </a:stretch>
        </p:blipFill>
        <p:spPr>
          <a:xfrm>
            <a:off x="3477025" y="887175"/>
            <a:ext cx="2189950" cy="2189950"/>
          </a:xfrm>
          <a:prstGeom prst="rect">
            <a:avLst/>
          </a:prstGeom>
          <a:noFill/>
          <a:ln>
            <a:noFill/>
          </a:ln>
        </p:spPr>
      </p:pic>
      <p:sp>
        <p:nvSpPr>
          <p:cNvPr id="223" name="Google Shape;223;p24"/>
          <p:cNvSpPr txBox="1"/>
          <p:nvPr/>
        </p:nvSpPr>
        <p:spPr>
          <a:xfrm>
            <a:off x="9150" y="2892250"/>
            <a:ext cx="9144000" cy="73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5500">
                <a:solidFill>
                  <a:srgbClr val="FFFFFF"/>
                </a:solidFill>
                <a:latin typeface="Oswald Light"/>
                <a:ea typeface="Oswald Light"/>
                <a:cs typeface="Oswald Light"/>
                <a:sym typeface="Oswald Light"/>
              </a:rPr>
              <a:t>Time to &lt;code&gt;</a:t>
            </a:r>
            <a:endParaRPr sz="5500">
              <a:solidFill>
                <a:srgbClr val="FFFFFF"/>
              </a:solidFill>
              <a:latin typeface="Oswald Light"/>
              <a:ea typeface="Oswald Light"/>
              <a:cs typeface="Oswald Light"/>
              <a:sym typeface="Oswald Light"/>
            </a:endParaRPr>
          </a:p>
        </p:txBody>
      </p:sp>
      <p:sp>
        <p:nvSpPr>
          <p:cNvPr id="224" name="Google Shape;224;p2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8. Time to Code Activity 1">
  <p:cSld name="CUSTOM_2_3_1_1_3_1_1_2_1_1_1_2_3_1_1_2">
    <p:spTree>
      <p:nvGrpSpPr>
        <p:cNvPr id="225" name="Shape 225"/>
        <p:cNvGrpSpPr/>
        <p:nvPr/>
      </p:nvGrpSpPr>
      <p:grpSpPr>
        <a:xfrm>
          <a:off x="0" y="0"/>
          <a:ext cx="0" cy="0"/>
          <a:chOff x="0" y="0"/>
          <a:chExt cx="0" cy="0"/>
        </a:xfrm>
      </p:grpSpPr>
      <p:pic>
        <p:nvPicPr>
          <p:cNvPr id="226" name="Google Shape;226;p25"/>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27" name="Google Shape;227;p25"/>
          <p:cNvSpPr txBox="1"/>
          <p:nvPr/>
        </p:nvSpPr>
        <p:spPr>
          <a:xfrm>
            <a:off x="0" y="1267975"/>
            <a:ext cx="9144000" cy="73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500">
                <a:solidFill>
                  <a:srgbClr val="FFFFFF"/>
                </a:solidFill>
                <a:latin typeface="Oswald Light"/>
                <a:ea typeface="Oswald Light"/>
                <a:cs typeface="Oswald Light"/>
                <a:sym typeface="Oswald Light"/>
              </a:rPr>
              <a:t>Time to Code</a:t>
            </a:r>
            <a:endParaRPr sz="4500">
              <a:solidFill>
                <a:srgbClr val="FFFFFF"/>
              </a:solidFill>
              <a:latin typeface="Oswald Light"/>
              <a:ea typeface="Oswald Light"/>
              <a:cs typeface="Oswald Light"/>
              <a:sym typeface="Oswald Light"/>
            </a:endParaRPr>
          </a:p>
        </p:txBody>
      </p:sp>
      <p:sp>
        <p:nvSpPr>
          <p:cNvPr id="228" name="Google Shape;228;p25"/>
          <p:cNvSpPr txBox="1"/>
          <p:nvPr>
            <p:ph type="title"/>
          </p:nvPr>
        </p:nvSpPr>
        <p:spPr>
          <a:xfrm>
            <a:off x="-101100" y="4408125"/>
            <a:ext cx="8970300" cy="537000"/>
          </a:xfrm>
          <a:prstGeom prst="rect">
            <a:avLst/>
          </a:prstGeom>
          <a:noFill/>
          <a:ln>
            <a:noFill/>
          </a:ln>
        </p:spPr>
        <p:txBody>
          <a:bodyPr anchorCtr="0" anchor="t" bIns="0" lIns="457200" spcFirstLastPara="1" rIns="274300" wrap="square" tIns="9125">
            <a:noAutofit/>
          </a:bodyPr>
          <a:lstStyle>
            <a:lvl1pPr lvl="0" rtl="0" algn="r">
              <a:spcBef>
                <a:spcPts val="0"/>
              </a:spcBef>
              <a:spcAft>
                <a:spcPts val="0"/>
              </a:spcAft>
              <a:buNone/>
              <a:defRPr sz="1800">
                <a:solidFill>
                  <a:srgbClr val="FFFFFF"/>
                </a:solidFill>
                <a:latin typeface="Oswald"/>
                <a:ea typeface="Oswald"/>
                <a:cs typeface="Oswald"/>
                <a:sym typeface="Oswald"/>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9" name="Google Shape;229;p25"/>
          <p:cNvSpPr txBox="1"/>
          <p:nvPr/>
        </p:nvSpPr>
        <p:spPr>
          <a:xfrm>
            <a:off x="274325" y="3943225"/>
            <a:ext cx="84243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800">
                <a:solidFill>
                  <a:srgbClr val="FFFFFF"/>
                </a:solidFill>
                <a:latin typeface="Oswald"/>
                <a:ea typeface="Oswald"/>
                <a:cs typeface="Oswald"/>
                <a:sym typeface="Oswald"/>
              </a:rPr>
              <a:t>Suggested Time:</a:t>
            </a:r>
            <a:endParaRPr sz="1800">
              <a:solidFill>
                <a:srgbClr val="FFFFFF"/>
              </a:solidFill>
              <a:latin typeface="Oswald"/>
              <a:ea typeface="Oswald"/>
              <a:cs typeface="Oswald"/>
              <a:sym typeface="Oswald"/>
            </a:endParaRPr>
          </a:p>
        </p:txBody>
      </p:sp>
      <p:sp>
        <p:nvSpPr>
          <p:cNvPr id="230" name="Google Shape;230;p25"/>
          <p:cNvSpPr txBox="1"/>
          <p:nvPr>
            <p:ph idx="2" type="title"/>
          </p:nvPr>
        </p:nvSpPr>
        <p:spPr>
          <a:xfrm>
            <a:off x="274325" y="2619925"/>
            <a:ext cx="8595300" cy="5370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None/>
              <a:defRPr sz="3500">
                <a:solidFill>
                  <a:srgbClr val="FFFFFF"/>
                </a:solidFill>
                <a:latin typeface="Oswald Light"/>
                <a:ea typeface="Oswald Light"/>
                <a:cs typeface="Oswald Light"/>
                <a:sym typeface="Oswald Light"/>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pic>
        <p:nvPicPr>
          <p:cNvPr id="231" name="Google Shape;231;p25"/>
          <p:cNvPicPr preferRelativeResize="0"/>
          <p:nvPr/>
        </p:nvPicPr>
        <p:blipFill>
          <a:blip r:embed="rId3">
            <a:alphaModFix/>
          </a:blip>
          <a:stretch>
            <a:fillRect/>
          </a:stretch>
        </p:blipFill>
        <p:spPr>
          <a:xfrm>
            <a:off x="2343450" y="945150"/>
            <a:ext cx="913675" cy="1402950"/>
          </a:xfrm>
          <a:prstGeom prst="rect">
            <a:avLst/>
          </a:prstGeom>
          <a:noFill/>
          <a:ln>
            <a:noFill/>
          </a:ln>
        </p:spPr>
      </p:pic>
      <p:pic>
        <p:nvPicPr>
          <p:cNvPr id="232" name="Google Shape;232;p25"/>
          <p:cNvPicPr preferRelativeResize="0"/>
          <p:nvPr/>
        </p:nvPicPr>
        <p:blipFill rotWithShape="1">
          <a:blip r:embed="rId4">
            <a:alphaModFix/>
          </a:blip>
          <a:srcRect b="0" l="0" r="0" t="0"/>
          <a:stretch/>
        </p:blipFill>
        <p:spPr>
          <a:xfrm>
            <a:off x="5992825" y="945150"/>
            <a:ext cx="913675" cy="1402950"/>
          </a:xfrm>
          <a:prstGeom prst="rect">
            <a:avLst/>
          </a:prstGeom>
          <a:noFill/>
          <a:ln>
            <a:noFill/>
          </a:ln>
        </p:spPr>
      </p:pic>
      <p:cxnSp>
        <p:nvCxnSpPr>
          <p:cNvPr id="233" name="Google Shape;233;p25"/>
          <p:cNvCxnSpPr/>
          <p:nvPr/>
        </p:nvCxnSpPr>
        <p:spPr>
          <a:xfrm>
            <a:off x="509975" y="4347550"/>
            <a:ext cx="8097900" cy="0"/>
          </a:xfrm>
          <a:prstGeom prst="straightConnector1">
            <a:avLst/>
          </a:prstGeom>
          <a:noFill/>
          <a:ln cap="flat" cmpd="sng" w="9525">
            <a:solidFill>
              <a:srgbClr val="FFFFFF"/>
            </a:solidFill>
            <a:prstDash val="solid"/>
            <a:round/>
            <a:headEnd len="med" w="med" type="none"/>
            <a:tailEnd len="med" w="med" type="none"/>
          </a:ln>
        </p:spPr>
      </p:cxnSp>
      <p:sp>
        <p:nvSpPr>
          <p:cNvPr id="234" name="Google Shape;234;p25"/>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9. Design Challenge 1">
  <p:cSld name="CUSTOM_9_1">
    <p:spTree>
      <p:nvGrpSpPr>
        <p:cNvPr id="235" name="Shape 235"/>
        <p:cNvGrpSpPr/>
        <p:nvPr/>
      </p:nvGrpSpPr>
      <p:grpSpPr>
        <a:xfrm>
          <a:off x="0" y="0"/>
          <a:ext cx="0" cy="0"/>
          <a:chOff x="0" y="0"/>
          <a:chExt cx="0" cy="0"/>
        </a:xfrm>
      </p:grpSpPr>
      <p:pic>
        <p:nvPicPr>
          <p:cNvPr id="236" name="Google Shape;236;p26"/>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37" name="Google Shape;237;p26"/>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latin typeface="Roboto"/>
                <a:ea typeface="Roboto"/>
                <a:cs typeface="Roboto"/>
                <a:sym typeface="Roboto"/>
              </a:rPr>
              <a:t>‹#›</a:t>
            </a:fld>
            <a:endParaRPr sz="600">
              <a:latin typeface="Roboto"/>
              <a:ea typeface="Roboto"/>
              <a:cs typeface="Roboto"/>
              <a:sym typeface="Roboto"/>
            </a:endParaRPr>
          </a:p>
        </p:txBody>
      </p:sp>
      <p:cxnSp>
        <p:nvCxnSpPr>
          <p:cNvPr id="238" name="Google Shape;238;p26"/>
          <p:cNvCxnSpPr/>
          <p:nvPr/>
        </p:nvCxnSpPr>
        <p:spPr>
          <a:xfrm>
            <a:off x="2298900" y="3234725"/>
            <a:ext cx="4546200" cy="0"/>
          </a:xfrm>
          <a:prstGeom prst="straightConnector1">
            <a:avLst/>
          </a:prstGeom>
          <a:noFill/>
          <a:ln cap="flat" cmpd="sng" w="9525">
            <a:solidFill>
              <a:srgbClr val="FFFFFF"/>
            </a:solidFill>
            <a:prstDash val="solid"/>
            <a:round/>
            <a:headEnd len="med" w="med" type="none"/>
            <a:tailEnd len="med" w="med" type="none"/>
          </a:ln>
        </p:spPr>
      </p:cxnSp>
      <p:sp>
        <p:nvSpPr>
          <p:cNvPr id="239" name="Google Shape;239;p26"/>
          <p:cNvSpPr txBox="1"/>
          <p:nvPr>
            <p:ph type="title"/>
          </p:nvPr>
        </p:nvSpPr>
        <p:spPr>
          <a:xfrm>
            <a:off x="274325" y="3361350"/>
            <a:ext cx="8595300" cy="738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240" name="Google Shape;240;p26"/>
          <p:cNvSpPr txBox="1"/>
          <p:nvPr/>
        </p:nvSpPr>
        <p:spPr>
          <a:xfrm>
            <a:off x="274350" y="2544575"/>
            <a:ext cx="8595300" cy="458400"/>
          </a:xfrm>
          <a:prstGeom prst="rect">
            <a:avLst/>
          </a:prstGeom>
          <a:noFill/>
          <a:ln>
            <a:noFill/>
          </a:ln>
        </p:spPr>
        <p:txBody>
          <a:bodyPr anchorCtr="0" anchor="t" bIns="0" lIns="0" spcFirstLastPara="1" rIns="0" wrap="square" tIns="0">
            <a:noAutofit/>
          </a:bodyPr>
          <a:lstStyle/>
          <a:p>
            <a:pPr indent="0" lvl="0" marL="0" rtl="0" algn="ctr">
              <a:lnSpc>
                <a:spcPct val="110000"/>
              </a:lnSpc>
              <a:spcBef>
                <a:spcPts val="0"/>
              </a:spcBef>
              <a:spcAft>
                <a:spcPts val="0"/>
              </a:spcAft>
              <a:buNone/>
            </a:pPr>
            <a:r>
              <a:rPr lang="en" sz="3600">
                <a:solidFill>
                  <a:srgbClr val="33CCCC"/>
                </a:solidFill>
                <a:latin typeface="Oswald"/>
                <a:ea typeface="Oswald"/>
                <a:cs typeface="Oswald"/>
                <a:sym typeface="Oswald"/>
              </a:rPr>
              <a:t>This Week’s Challenge</a:t>
            </a:r>
            <a:endParaRPr sz="3600">
              <a:solidFill>
                <a:srgbClr val="33CCCC"/>
              </a:solidFill>
              <a:latin typeface="Oswald"/>
              <a:ea typeface="Oswald"/>
              <a:cs typeface="Oswald"/>
              <a:sym typeface="Oswald"/>
            </a:endParaRPr>
          </a:p>
        </p:txBody>
      </p:sp>
      <p:sp>
        <p:nvSpPr>
          <p:cNvPr id="241" name="Google Shape;241;p2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242" name="Google Shape;242;p26"/>
          <p:cNvSpPr/>
          <p:nvPr/>
        </p:nvSpPr>
        <p:spPr>
          <a:xfrm>
            <a:off x="3699750" y="662100"/>
            <a:ext cx="1744500" cy="17445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43" name="Google Shape;243;p26"/>
          <p:cNvPicPr preferRelativeResize="0"/>
          <p:nvPr/>
        </p:nvPicPr>
        <p:blipFill>
          <a:blip r:embed="rId3">
            <a:alphaModFix/>
          </a:blip>
          <a:stretch>
            <a:fillRect/>
          </a:stretch>
        </p:blipFill>
        <p:spPr>
          <a:xfrm>
            <a:off x="3730752" y="687118"/>
            <a:ext cx="1667514" cy="1744500"/>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0. Three Section Infographic  1">
  <p:cSld name="CUSTOM_2_7_1_5_1_1">
    <p:spTree>
      <p:nvGrpSpPr>
        <p:cNvPr id="244" name="Shape 244"/>
        <p:cNvGrpSpPr/>
        <p:nvPr/>
      </p:nvGrpSpPr>
      <p:grpSpPr>
        <a:xfrm>
          <a:off x="0" y="0"/>
          <a:ext cx="0" cy="0"/>
          <a:chOff x="0" y="0"/>
          <a:chExt cx="0" cy="0"/>
        </a:xfrm>
      </p:grpSpPr>
      <p:pic>
        <p:nvPicPr>
          <p:cNvPr id="245" name="Google Shape;245;p27"/>
          <p:cNvPicPr preferRelativeResize="0"/>
          <p:nvPr/>
        </p:nvPicPr>
        <p:blipFill>
          <a:blip r:embed="rId2">
            <a:alphaModFix/>
          </a:blip>
          <a:stretch>
            <a:fillRect/>
          </a:stretch>
        </p:blipFill>
        <p:spPr>
          <a:xfrm>
            <a:off x="137162" y="1249094"/>
            <a:ext cx="8869675" cy="3473981"/>
          </a:xfrm>
          <a:prstGeom prst="rect">
            <a:avLst/>
          </a:prstGeom>
          <a:noFill/>
          <a:ln>
            <a:noFill/>
          </a:ln>
        </p:spPr>
      </p:pic>
      <p:sp>
        <p:nvSpPr>
          <p:cNvPr id="246" name="Google Shape;246;p2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7" name="Google Shape;247;p2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48" name="Google Shape;248;p2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49" name="Google Shape;249;p27"/>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250" name="Google Shape;250;p2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51" name="Google Shape;251;p27"/>
          <p:cNvSpPr txBox="1"/>
          <p:nvPr>
            <p:ph idx="2" type="subTitle"/>
          </p:nvPr>
        </p:nvSpPr>
        <p:spPr>
          <a:xfrm>
            <a:off x="382800" y="1836237"/>
            <a:ext cx="2371500" cy="1893900"/>
          </a:xfrm>
          <a:prstGeom prst="rect">
            <a:avLst/>
          </a:prstGeom>
          <a:noFill/>
          <a:ln>
            <a:noFill/>
          </a:ln>
        </p:spPr>
        <p:txBody>
          <a:bodyPr anchorCtr="0" anchor="t" bIns="182875" lIns="182875" spcFirstLastPara="1" rIns="182875" wrap="square" tIns="182875">
            <a:noAutofit/>
          </a:bodyPr>
          <a:lstStyle>
            <a:lvl1pPr lvl="0" rtl="0" algn="ctr">
              <a:lnSpc>
                <a:spcPct val="115000"/>
              </a:lnSpc>
              <a:spcBef>
                <a:spcPts val="0"/>
              </a:spcBef>
              <a:spcAft>
                <a:spcPts val="0"/>
              </a:spcAft>
              <a:buNone/>
              <a:defRPr>
                <a:latin typeface="Roboto"/>
                <a:ea typeface="Roboto"/>
                <a:cs typeface="Roboto"/>
                <a:sym typeface="Roboto"/>
              </a:defRPr>
            </a:lvl1pPr>
            <a:lvl2pPr lvl="1" rtl="0" algn="ctr">
              <a:spcBef>
                <a:spcPts val="0"/>
              </a:spcBef>
              <a:spcAft>
                <a:spcPts val="0"/>
              </a:spcAft>
              <a:buNone/>
              <a:defRPr>
                <a:latin typeface="Roboto"/>
                <a:ea typeface="Roboto"/>
                <a:cs typeface="Roboto"/>
                <a:sym typeface="Roboto"/>
              </a:defRPr>
            </a:lvl2pPr>
            <a:lvl3pPr lvl="2" rtl="0" algn="ctr">
              <a:spcBef>
                <a:spcPts val="0"/>
              </a:spcBef>
              <a:spcAft>
                <a:spcPts val="0"/>
              </a:spcAft>
              <a:buNone/>
              <a:defRPr>
                <a:latin typeface="Roboto"/>
                <a:ea typeface="Roboto"/>
                <a:cs typeface="Roboto"/>
                <a:sym typeface="Roboto"/>
              </a:defRPr>
            </a:lvl3pPr>
            <a:lvl4pPr lvl="3" rtl="0" algn="ctr">
              <a:spcBef>
                <a:spcPts val="0"/>
              </a:spcBef>
              <a:spcAft>
                <a:spcPts val="0"/>
              </a:spcAft>
              <a:buNone/>
              <a:defRPr>
                <a:latin typeface="Roboto"/>
                <a:ea typeface="Roboto"/>
                <a:cs typeface="Roboto"/>
                <a:sym typeface="Roboto"/>
              </a:defRPr>
            </a:lvl4pPr>
            <a:lvl5pPr lvl="4" rtl="0" algn="ctr">
              <a:spcBef>
                <a:spcPts val="0"/>
              </a:spcBef>
              <a:spcAft>
                <a:spcPts val="0"/>
              </a:spcAft>
              <a:buNone/>
              <a:defRPr>
                <a:latin typeface="Roboto"/>
                <a:ea typeface="Roboto"/>
                <a:cs typeface="Roboto"/>
                <a:sym typeface="Roboto"/>
              </a:defRPr>
            </a:lvl5pPr>
            <a:lvl6pPr lvl="5" rtl="0" algn="ctr">
              <a:spcBef>
                <a:spcPts val="0"/>
              </a:spcBef>
              <a:spcAft>
                <a:spcPts val="0"/>
              </a:spcAft>
              <a:buNone/>
              <a:defRPr>
                <a:latin typeface="Roboto"/>
                <a:ea typeface="Roboto"/>
                <a:cs typeface="Roboto"/>
                <a:sym typeface="Roboto"/>
              </a:defRPr>
            </a:lvl6pPr>
            <a:lvl7pPr lvl="6" rtl="0" algn="ctr">
              <a:spcBef>
                <a:spcPts val="0"/>
              </a:spcBef>
              <a:spcAft>
                <a:spcPts val="0"/>
              </a:spcAft>
              <a:buNone/>
              <a:defRPr>
                <a:latin typeface="Roboto"/>
                <a:ea typeface="Roboto"/>
                <a:cs typeface="Roboto"/>
                <a:sym typeface="Roboto"/>
              </a:defRPr>
            </a:lvl7pPr>
            <a:lvl8pPr lvl="7" rtl="0" algn="ctr">
              <a:spcBef>
                <a:spcPts val="0"/>
              </a:spcBef>
              <a:spcAft>
                <a:spcPts val="0"/>
              </a:spcAft>
              <a:buNone/>
              <a:defRPr>
                <a:latin typeface="Roboto"/>
                <a:ea typeface="Roboto"/>
                <a:cs typeface="Roboto"/>
                <a:sym typeface="Roboto"/>
              </a:defRPr>
            </a:lvl8pPr>
            <a:lvl9pPr lvl="8" rtl="0" algn="ctr">
              <a:spcBef>
                <a:spcPts val="0"/>
              </a:spcBef>
              <a:spcAft>
                <a:spcPts val="0"/>
              </a:spcAft>
              <a:buNone/>
              <a:defRPr>
                <a:latin typeface="Roboto"/>
                <a:ea typeface="Roboto"/>
                <a:cs typeface="Roboto"/>
                <a:sym typeface="Roboto"/>
              </a:defRPr>
            </a:lvl9pPr>
          </a:lstStyle>
          <a:p/>
        </p:txBody>
      </p:sp>
      <p:sp>
        <p:nvSpPr>
          <p:cNvPr id="252" name="Google Shape;252;p27"/>
          <p:cNvSpPr txBox="1"/>
          <p:nvPr>
            <p:ph idx="3" type="subTitle"/>
          </p:nvPr>
        </p:nvSpPr>
        <p:spPr>
          <a:xfrm>
            <a:off x="3285075" y="1836246"/>
            <a:ext cx="2371500" cy="1893900"/>
          </a:xfrm>
          <a:prstGeom prst="rect">
            <a:avLst/>
          </a:prstGeom>
          <a:noFill/>
          <a:ln>
            <a:noFill/>
          </a:ln>
        </p:spPr>
        <p:txBody>
          <a:bodyPr anchorCtr="0" anchor="t" bIns="182875" lIns="182875" spcFirstLastPara="1" rIns="182875" wrap="square" tIns="182875">
            <a:noAutofit/>
          </a:bodyPr>
          <a:lstStyle>
            <a:lvl1pPr lvl="0" rtl="0" algn="ctr">
              <a:lnSpc>
                <a:spcPct val="115000"/>
              </a:lnSpc>
              <a:spcBef>
                <a:spcPts val="0"/>
              </a:spcBef>
              <a:spcAft>
                <a:spcPts val="0"/>
              </a:spcAft>
              <a:buNone/>
              <a:defRPr>
                <a:latin typeface="Roboto"/>
                <a:ea typeface="Roboto"/>
                <a:cs typeface="Roboto"/>
                <a:sym typeface="Roboto"/>
              </a:defRPr>
            </a:lvl1pPr>
            <a:lvl2pPr lvl="1" rtl="0" algn="ctr">
              <a:spcBef>
                <a:spcPts val="0"/>
              </a:spcBef>
              <a:spcAft>
                <a:spcPts val="0"/>
              </a:spcAft>
              <a:buNone/>
              <a:defRPr>
                <a:latin typeface="Roboto"/>
                <a:ea typeface="Roboto"/>
                <a:cs typeface="Roboto"/>
                <a:sym typeface="Roboto"/>
              </a:defRPr>
            </a:lvl2pPr>
            <a:lvl3pPr lvl="2" rtl="0" algn="ctr">
              <a:spcBef>
                <a:spcPts val="0"/>
              </a:spcBef>
              <a:spcAft>
                <a:spcPts val="0"/>
              </a:spcAft>
              <a:buNone/>
              <a:defRPr>
                <a:latin typeface="Roboto"/>
                <a:ea typeface="Roboto"/>
                <a:cs typeface="Roboto"/>
                <a:sym typeface="Roboto"/>
              </a:defRPr>
            </a:lvl3pPr>
            <a:lvl4pPr lvl="3" rtl="0" algn="ctr">
              <a:spcBef>
                <a:spcPts val="0"/>
              </a:spcBef>
              <a:spcAft>
                <a:spcPts val="0"/>
              </a:spcAft>
              <a:buNone/>
              <a:defRPr>
                <a:latin typeface="Roboto"/>
                <a:ea typeface="Roboto"/>
                <a:cs typeface="Roboto"/>
                <a:sym typeface="Roboto"/>
              </a:defRPr>
            </a:lvl4pPr>
            <a:lvl5pPr lvl="4" rtl="0" algn="ctr">
              <a:spcBef>
                <a:spcPts val="0"/>
              </a:spcBef>
              <a:spcAft>
                <a:spcPts val="0"/>
              </a:spcAft>
              <a:buNone/>
              <a:defRPr>
                <a:latin typeface="Roboto"/>
                <a:ea typeface="Roboto"/>
                <a:cs typeface="Roboto"/>
                <a:sym typeface="Roboto"/>
              </a:defRPr>
            </a:lvl5pPr>
            <a:lvl6pPr lvl="5" rtl="0" algn="ctr">
              <a:spcBef>
                <a:spcPts val="0"/>
              </a:spcBef>
              <a:spcAft>
                <a:spcPts val="0"/>
              </a:spcAft>
              <a:buNone/>
              <a:defRPr>
                <a:latin typeface="Roboto"/>
                <a:ea typeface="Roboto"/>
                <a:cs typeface="Roboto"/>
                <a:sym typeface="Roboto"/>
              </a:defRPr>
            </a:lvl6pPr>
            <a:lvl7pPr lvl="6" rtl="0" algn="ctr">
              <a:spcBef>
                <a:spcPts val="0"/>
              </a:spcBef>
              <a:spcAft>
                <a:spcPts val="0"/>
              </a:spcAft>
              <a:buNone/>
              <a:defRPr>
                <a:latin typeface="Roboto"/>
                <a:ea typeface="Roboto"/>
                <a:cs typeface="Roboto"/>
                <a:sym typeface="Roboto"/>
              </a:defRPr>
            </a:lvl7pPr>
            <a:lvl8pPr lvl="7" rtl="0" algn="ctr">
              <a:spcBef>
                <a:spcPts val="0"/>
              </a:spcBef>
              <a:spcAft>
                <a:spcPts val="0"/>
              </a:spcAft>
              <a:buNone/>
              <a:defRPr>
                <a:latin typeface="Roboto"/>
                <a:ea typeface="Roboto"/>
                <a:cs typeface="Roboto"/>
                <a:sym typeface="Roboto"/>
              </a:defRPr>
            </a:lvl8pPr>
            <a:lvl9pPr lvl="8" rtl="0" algn="ctr">
              <a:spcBef>
                <a:spcPts val="0"/>
              </a:spcBef>
              <a:spcAft>
                <a:spcPts val="0"/>
              </a:spcAft>
              <a:buNone/>
              <a:defRPr>
                <a:latin typeface="Roboto"/>
                <a:ea typeface="Roboto"/>
                <a:cs typeface="Roboto"/>
                <a:sym typeface="Roboto"/>
              </a:defRPr>
            </a:lvl9pPr>
          </a:lstStyle>
          <a:p/>
        </p:txBody>
      </p:sp>
      <p:sp>
        <p:nvSpPr>
          <p:cNvPr id="253" name="Google Shape;253;p27"/>
          <p:cNvSpPr txBox="1"/>
          <p:nvPr>
            <p:ph idx="4" type="subTitle"/>
          </p:nvPr>
        </p:nvSpPr>
        <p:spPr>
          <a:xfrm>
            <a:off x="6401175" y="1836779"/>
            <a:ext cx="2371500" cy="1893900"/>
          </a:xfrm>
          <a:prstGeom prst="rect">
            <a:avLst/>
          </a:prstGeom>
          <a:noFill/>
          <a:ln>
            <a:noFill/>
          </a:ln>
        </p:spPr>
        <p:txBody>
          <a:bodyPr anchorCtr="0" anchor="t" bIns="182875" lIns="182875" spcFirstLastPara="1" rIns="182875" wrap="square" tIns="182875">
            <a:noAutofit/>
          </a:bodyPr>
          <a:lstStyle>
            <a:lvl1pPr lvl="0" rtl="0" algn="ctr">
              <a:lnSpc>
                <a:spcPct val="115000"/>
              </a:lnSpc>
              <a:spcBef>
                <a:spcPts val="0"/>
              </a:spcBef>
              <a:spcAft>
                <a:spcPts val="0"/>
              </a:spcAft>
              <a:buNone/>
              <a:defRPr>
                <a:latin typeface="Roboto"/>
                <a:ea typeface="Roboto"/>
                <a:cs typeface="Roboto"/>
                <a:sym typeface="Roboto"/>
              </a:defRPr>
            </a:lvl1pPr>
            <a:lvl2pPr lvl="1" rtl="0" algn="ctr">
              <a:spcBef>
                <a:spcPts val="0"/>
              </a:spcBef>
              <a:spcAft>
                <a:spcPts val="0"/>
              </a:spcAft>
              <a:buNone/>
              <a:defRPr>
                <a:latin typeface="Roboto"/>
                <a:ea typeface="Roboto"/>
                <a:cs typeface="Roboto"/>
                <a:sym typeface="Roboto"/>
              </a:defRPr>
            </a:lvl2pPr>
            <a:lvl3pPr lvl="2" rtl="0" algn="ctr">
              <a:spcBef>
                <a:spcPts val="0"/>
              </a:spcBef>
              <a:spcAft>
                <a:spcPts val="0"/>
              </a:spcAft>
              <a:buNone/>
              <a:defRPr>
                <a:latin typeface="Roboto"/>
                <a:ea typeface="Roboto"/>
                <a:cs typeface="Roboto"/>
                <a:sym typeface="Roboto"/>
              </a:defRPr>
            </a:lvl3pPr>
            <a:lvl4pPr lvl="3" rtl="0" algn="ctr">
              <a:spcBef>
                <a:spcPts val="0"/>
              </a:spcBef>
              <a:spcAft>
                <a:spcPts val="0"/>
              </a:spcAft>
              <a:buNone/>
              <a:defRPr>
                <a:latin typeface="Roboto"/>
                <a:ea typeface="Roboto"/>
                <a:cs typeface="Roboto"/>
                <a:sym typeface="Roboto"/>
              </a:defRPr>
            </a:lvl4pPr>
            <a:lvl5pPr lvl="4" rtl="0" algn="ctr">
              <a:spcBef>
                <a:spcPts val="0"/>
              </a:spcBef>
              <a:spcAft>
                <a:spcPts val="0"/>
              </a:spcAft>
              <a:buNone/>
              <a:defRPr>
                <a:latin typeface="Roboto"/>
                <a:ea typeface="Roboto"/>
                <a:cs typeface="Roboto"/>
                <a:sym typeface="Roboto"/>
              </a:defRPr>
            </a:lvl5pPr>
            <a:lvl6pPr lvl="5" rtl="0" algn="ctr">
              <a:spcBef>
                <a:spcPts val="0"/>
              </a:spcBef>
              <a:spcAft>
                <a:spcPts val="0"/>
              </a:spcAft>
              <a:buNone/>
              <a:defRPr>
                <a:latin typeface="Roboto"/>
                <a:ea typeface="Roboto"/>
                <a:cs typeface="Roboto"/>
                <a:sym typeface="Roboto"/>
              </a:defRPr>
            </a:lvl6pPr>
            <a:lvl7pPr lvl="6" rtl="0" algn="ctr">
              <a:spcBef>
                <a:spcPts val="0"/>
              </a:spcBef>
              <a:spcAft>
                <a:spcPts val="0"/>
              </a:spcAft>
              <a:buNone/>
              <a:defRPr>
                <a:latin typeface="Roboto"/>
                <a:ea typeface="Roboto"/>
                <a:cs typeface="Roboto"/>
                <a:sym typeface="Roboto"/>
              </a:defRPr>
            </a:lvl7pPr>
            <a:lvl8pPr lvl="7" rtl="0" algn="ctr">
              <a:spcBef>
                <a:spcPts val="0"/>
              </a:spcBef>
              <a:spcAft>
                <a:spcPts val="0"/>
              </a:spcAft>
              <a:buNone/>
              <a:defRPr>
                <a:latin typeface="Roboto"/>
                <a:ea typeface="Roboto"/>
                <a:cs typeface="Roboto"/>
                <a:sym typeface="Roboto"/>
              </a:defRPr>
            </a:lvl8pPr>
            <a:lvl9pPr lvl="8" rtl="0" algn="ctr">
              <a:spcBef>
                <a:spcPts val="0"/>
              </a:spcBef>
              <a:spcAft>
                <a:spcPts val="0"/>
              </a:spcAft>
              <a:buNone/>
              <a:defRPr>
                <a:latin typeface="Roboto"/>
                <a:ea typeface="Roboto"/>
                <a:cs typeface="Roboto"/>
                <a:sym typeface="Roboto"/>
              </a:defRPr>
            </a:lvl9pPr>
          </a:lstStyle>
          <a:p/>
        </p:txBody>
      </p:sp>
      <p:sp>
        <p:nvSpPr>
          <p:cNvPr id="254" name="Google Shape;254;p27"/>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1. Numbered 1–4 1">
  <p:cSld name="CUSTOM_2_7_1_5_2_2">
    <p:spTree>
      <p:nvGrpSpPr>
        <p:cNvPr id="255" name="Shape 255"/>
        <p:cNvGrpSpPr/>
        <p:nvPr/>
      </p:nvGrpSpPr>
      <p:grpSpPr>
        <a:xfrm>
          <a:off x="0" y="0"/>
          <a:ext cx="0" cy="0"/>
          <a:chOff x="0" y="0"/>
          <a:chExt cx="0" cy="0"/>
        </a:xfrm>
      </p:grpSpPr>
      <p:sp>
        <p:nvSpPr>
          <p:cNvPr id="256" name="Google Shape;256;p28"/>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2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8" name="Google Shape;258;p2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cxnSp>
        <p:nvCxnSpPr>
          <p:cNvPr id="259" name="Google Shape;259;p2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60" name="Google Shape;260;p28"/>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261" name="Google Shape;261;p2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pSp>
        <p:nvGrpSpPr>
          <p:cNvPr id="262" name="Google Shape;262;p28"/>
          <p:cNvGrpSpPr/>
          <p:nvPr/>
        </p:nvGrpSpPr>
        <p:grpSpPr>
          <a:xfrm>
            <a:off x="457200" y="1378813"/>
            <a:ext cx="776889" cy="621300"/>
            <a:chOff x="457200" y="1378813"/>
            <a:chExt cx="776889" cy="621300"/>
          </a:xfrm>
        </p:grpSpPr>
        <p:sp>
          <p:nvSpPr>
            <p:cNvPr id="263" name="Google Shape;263;p28"/>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64" name="Google Shape;264;p28"/>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265" name="Google Shape;265;p28"/>
          <p:cNvGrpSpPr/>
          <p:nvPr/>
        </p:nvGrpSpPr>
        <p:grpSpPr>
          <a:xfrm>
            <a:off x="457200" y="2228725"/>
            <a:ext cx="776889" cy="621300"/>
            <a:chOff x="457200" y="1378813"/>
            <a:chExt cx="776889" cy="621300"/>
          </a:xfrm>
        </p:grpSpPr>
        <p:sp>
          <p:nvSpPr>
            <p:cNvPr id="266" name="Google Shape;266;p28"/>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67" name="Google Shape;267;p28"/>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268" name="Google Shape;268;p28"/>
          <p:cNvGrpSpPr/>
          <p:nvPr/>
        </p:nvGrpSpPr>
        <p:grpSpPr>
          <a:xfrm>
            <a:off x="457200" y="3073850"/>
            <a:ext cx="776889" cy="621300"/>
            <a:chOff x="457200" y="1378813"/>
            <a:chExt cx="776889" cy="621300"/>
          </a:xfrm>
        </p:grpSpPr>
        <p:sp>
          <p:nvSpPr>
            <p:cNvPr id="269" name="Google Shape;269;p28"/>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70" name="Google Shape;270;p28"/>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271" name="Google Shape;271;p28"/>
          <p:cNvGrpSpPr/>
          <p:nvPr/>
        </p:nvGrpSpPr>
        <p:grpSpPr>
          <a:xfrm>
            <a:off x="457200" y="3923750"/>
            <a:ext cx="776889" cy="621300"/>
            <a:chOff x="457200" y="1378813"/>
            <a:chExt cx="776889" cy="621300"/>
          </a:xfrm>
        </p:grpSpPr>
        <p:sp>
          <p:nvSpPr>
            <p:cNvPr id="272" name="Google Shape;272;p28"/>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73" name="Google Shape;273;p28"/>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274" name="Google Shape;274;p28"/>
          <p:cNvSpPr txBox="1"/>
          <p:nvPr>
            <p:ph idx="2" type="subTitle"/>
          </p:nvPr>
        </p:nvSpPr>
        <p:spPr>
          <a:xfrm>
            <a:off x="-12300" y="142120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275" name="Google Shape;275;p28"/>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28"/>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28"/>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28"/>
          <p:cNvSpPr txBox="1"/>
          <p:nvPr>
            <p:ph idx="3" type="subTitle"/>
          </p:nvPr>
        </p:nvSpPr>
        <p:spPr>
          <a:xfrm>
            <a:off x="-12300" y="223353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279" name="Google Shape;279;p28"/>
          <p:cNvSpPr txBox="1"/>
          <p:nvPr>
            <p:ph idx="4" type="subTitle"/>
          </p:nvPr>
        </p:nvSpPr>
        <p:spPr>
          <a:xfrm>
            <a:off x="0" y="3076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280" name="Google Shape;280;p28"/>
          <p:cNvSpPr txBox="1"/>
          <p:nvPr>
            <p:ph idx="5" type="subTitle"/>
          </p:nvPr>
        </p:nvSpPr>
        <p:spPr>
          <a:xfrm>
            <a:off x="-12300" y="39189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281" name="Google Shape;281;p28"/>
          <p:cNvSpPr txBox="1"/>
          <p:nvPr>
            <p:ph idx="6"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2. Numbered 1–3 1">
  <p:cSld name="CUSTOM_2_7_1_5_2_2_2">
    <p:spTree>
      <p:nvGrpSpPr>
        <p:cNvPr id="282" name="Shape 282"/>
        <p:cNvGrpSpPr/>
        <p:nvPr/>
      </p:nvGrpSpPr>
      <p:grpSpPr>
        <a:xfrm>
          <a:off x="0" y="0"/>
          <a:ext cx="0" cy="0"/>
          <a:chOff x="0" y="0"/>
          <a:chExt cx="0" cy="0"/>
        </a:xfrm>
      </p:grpSpPr>
      <p:sp>
        <p:nvSpPr>
          <p:cNvPr id="283" name="Google Shape;283;p29"/>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2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5" name="Google Shape;285;p2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cxnSp>
        <p:nvCxnSpPr>
          <p:cNvPr id="286" name="Google Shape;286;p2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87" name="Google Shape;287;p29"/>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288" name="Google Shape;288;p2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pSp>
        <p:nvGrpSpPr>
          <p:cNvPr id="289" name="Google Shape;289;p29"/>
          <p:cNvGrpSpPr/>
          <p:nvPr/>
        </p:nvGrpSpPr>
        <p:grpSpPr>
          <a:xfrm>
            <a:off x="457200" y="1378813"/>
            <a:ext cx="776889" cy="621300"/>
            <a:chOff x="457200" y="1378813"/>
            <a:chExt cx="776889" cy="621300"/>
          </a:xfrm>
        </p:grpSpPr>
        <p:sp>
          <p:nvSpPr>
            <p:cNvPr id="290" name="Google Shape;290;p29"/>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91" name="Google Shape;291;p29"/>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292" name="Google Shape;292;p29"/>
          <p:cNvGrpSpPr/>
          <p:nvPr/>
        </p:nvGrpSpPr>
        <p:grpSpPr>
          <a:xfrm>
            <a:off x="457200" y="2228725"/>
            <a:ext cx="776889" cy="621300"/>
            <a:chOff x="457200" y="1378813"/>
            <a:chExt cx="776889" cy="621300"/>
          </a:xfrm>
        </p:grpSpPr>
        <p:sp>
          <p:nvSpPr>
            <p:cNvPr id="293" name="Google Shape;293;p29"/>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94" name="Google Shape;294;p29"/>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295" name="Google Shape;295;p29"/>
          <p:cNvGrpSpPr/>
          <p:nvPr/>
        </p:nvGrpSpPr>
        <p:grpSpPr>
          <a:xfrm>
            <a:off x="457200" y="3073850"/>
            <a:ext cx="776889" cy="621300"/>
            <a:chOff x="457200" y="1378813"/>
            <a:chExt cx="776889" cy="621300"/>
          </a:xfrm>
        </p:grpSpPr>
        <p:sp>
          <p:nvSpPr>
            <p:cNvPr id="296" name="Google Shape;296;p29"/>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97" name="Google Shape;297;p29"/>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298" name="Google Shape;298;p29"/>
          <p:cNvSpPr txBox="1"/>
          <p:nvPr>
            <p:ph idx="2" type="subTitle"/>
          </p:nvPr>
        </p:nvSpPr>
        <p:spPr>
          <a:xfrm>
            <a:off x="-12300" y="142120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299" name="Google Shape;299;p29"/>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29"/>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29"/>
          <p:cNvSpPr txBox="1"/>
          <p:nvPr>
            <p:ph idx="3" type="subTitle"/>
          </p:nvPr>
        </p:nvSpPr>
        <p:spPr>
          <a:xfrm>
            <a:off x="-12300" y="223353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302" name="Google Shape;302;p29"/>
          <p:cNvSpPr txBox="1"/>
          <p:nvPr>
            <p:ph idx="4" type="subTitle"/>
          </p:nvPr>
        </p:nvSpPr>
        <p:spPr>
          <a:xfrm>
            <a:off x="0" y="3076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303" name="Google Shape;303;p29"/>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2. Numbered 1–5 1">
  <p:cSld name="CUSTOM_2_7_1_4_2">
    <p:spTree>
      <p:nvGrpSpPr>
        <p:cNvPr id="304" name="Shape 304"/>
        <p:cNvGrpSpPr/>
        <p:nvPr/>
      </p:nvGrpSpPr>
      <p:grpSpPr>
        <a:xfrm>
          <a:off x="0" y="0"/>
          <a:ext cx="0" cy="0"/>
          <a:chOff x="0" y="0"/>
          <a:chExt cx="0" cy="0"/>
        </a:xfrm>
      </p:grpSpPr>
      <p:sp>
        <p:nvSpPr>
          <p:cNvPr id="305" name="Google Shape;305;p30"/>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3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7" name="Google Shape;307;p3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08" name="Google Shape;308;p3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09" name="Google Shape;309;p30"/>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310" name="Google Shape;310;p3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pSp>
        <p:nvGrpSpPr>
          <p:cNvPr id="311" name="Google Shape;311;p30"/>
          <p:cNvGrpSpPr/>
          <p:nvPr/>
        </p:nvGrpSpPr>
        <p:grpSpPr>
          <a:xfrm>
            <a:off x="457200" y="1300225"/>
            <a:ext cx="776889" cy="621300"/>
            <a:chOff x="457200" y="1378813"/>
            <a:chExt cx="776889" cy="621300"/>
          </a:xfrm>
        </p:grpSpPr>
        <p:sp>
          <p:nvSpPr>
            <p:cNvPr id="312" name="Google Shape;312;p30"/>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313" name="Google Shape;313;p30"/>
            <p:cNvSpPr/>
            <p:nvPr/>
          </p:nvSpPr>
          <p:spPr>
            <a:xfrm rot="5400000">
              <a:off x="969614" y="1607625"/>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4" name="Google Shape;314;p30"/>
          <p:cNvGrpSpPr/>
          <p:nvPr/>
        </p:nvGrpSpPr>
        <p:grpSpPr>
          <a:xfrm>
            <a:off x="457200" y="2000125"/>
            <a:ext cx="776889" cy="621300"/>
            <a:chOff x="457200" y="1378813"/>
            <a:chExt cx="776889" cy="621300"/>
          </a:xfrm>
        </p:grpSpPr>
        <p:sp>
          <p:nvSpPr>
            <p:cNvPr id="315" name="Google Shape;315;p30"/>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316" name="Google Shape;316;p30"/>
            <p:cNvSpPr/>
            <p:nvPr/>
          </p:nvSpPr>
          <p:spPr>
            <a:xfrm rot="5400000">
              <a:off x="969614" y="1607625"/>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7" name="Google Shape;317;p30"/>
          <p:cNvGrpSpPr/>
          <p:nvPr/>
        </p:nvGrpSpPr>
        <p:grpSpPr>
          <a:xfrm>
            <a:off x="457200" y="2692850"/>
            <a:ext cx="776889" cy="621300"/>
            <a:chOff x="457200" y="1378813"/>
            <a:chExt cx="776889" cy="621300"/>
          </a:xfrm>
        </p:grpSpPr>
        <p:sp>
          <p:nvSpPr>
            <p:cNvPr id="318" name="Google Shape;318;p30"/>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03</a:t>
              </a:r>
              <a:endParaRPr sz="3000">
                <a:latin typeface="Roboto Thin"/>
                <a:ea typeface="Roboto Thin"/>
                <a:cs typeface="Roboto Thin"/>
                <a:sym typeface="Roboto Thin"/>
              </a:endParaRPr>
            </a:p>
          </p:txBody>
        </p:sp>
        <p:sp>
          <p:nvSpPr>
            <p:cNvPr id="319" name="Google Shape;319;p30"/>
            <p:cNvSpPr/>
            <p:nvPr/>
          </p:nvSpPr>
          <p:spPr>
            <a:xfrm rot="5400000">
              <a:off x="969614" y="1607625"/>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0" name="Google Shape;320;p30"/>
          <p:cNvGrpSpPr/>
          <p:nvPr/>
        </p:nvGrpSpPr>
        <p:grpSpPr>
          <a:xfrm>
            <a:off x="457200" y="3390350"/>
            <a:ext cx="776889" cy="621300"/>
            <a:chOff x="457200" y="1378813"/>
            <a:chExt cx="776889" cy="621300"/>
          </a:xfrm>
        </p:grpSpPr>
        <p:sp>
          <p:nvSpPr>
            <p:cNvPr id="321" name="Google Shape;321;p30"/>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04</a:t>
              </a:r>
              <a:endParaRPr sz="3000">
                <a:latin typeface="Roboto Thin"/>
                <a:ea typeface="Roboto Thin"/>
                <a:cs typeface="Roboto Thin"/>
                <a:sym typeface="Roboto Thin"/>
              </a:endParaRPr>
            </a:p>
          </p:txBody>
        </p:sp>
        <p:sp>
          <p:nvSpPr>
            <p:cNvPr id="322" name="Google Shape;322;p30"/>
            <p:cNvSpPr/>
            <p:nvPr/>
          </p:nvSpPr>
          <p:spPr>
            <a:xfrm rot="5400000">
              <a:off x="969614" y="1607625"/>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3" name="Google Shape;323;p30"/>
          <p:cNvSpPr txBox="1"/>
          <p:nvPr>
            <p:ph idx="2" type="subTitle"/>
          </p:nvPr>
        </p:nvSpPr>
        <p:spPr>
          <a:xfrm>
            <a:off x="-7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24" name="Google Shape;324;p30"/>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30"/>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30"/>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30"/>
          <p:cNvSpPr txBox="1"/>
          <p:nvPr>
            <p:ph idx="3"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28" name="Google Shape;328;p30"/>
          <p:cNvSpPr txBox="1"/>
          <p:nvPr>
            <p:ph idx="4" type="subTitle"/>
          </p:nvPr>
        </p:nvSpPr>
        <p:spPr>
          <a:xfrm>
            <a:off x="0" y="2695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29" name="Google Shape;329;p30"/>
          <p:cNvSpPr txBox="1"/>
          <p:nvPr>
            <p:ph idx="5" type="subTitle"/>
          </p:nvPr>
        </p:nvSpPr>
        <p:spPr>
          <a:xfrm>
            <a:off x="-12300" y="33855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330" name="Google Shape;330;p30"/>
          <p:cNvGrpSpPr/>
          <p:nvPr/>
        </p:nvGrpSpPr>
        <p:grpSpPr>
          <a:xfrm>
            <a:off x="469500" y="4083075"/>
            <a:ext cx="776889" cy="621300"/>
            <a:chOff x="457200" y="1378813"/>
            <a:chExt cx="776889" cy="621300"/>
          </a:xfrm>
        </p:grpSpPr>
        <p:sp>
          <p:nvSpPr>
            <p:cNvPr id="331" name="Google Shape;331;p30"/>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05</a:t>
              </a:r>
              <a:endParaRPr sz="3000">
                <a:latin typeface="Roboto Thin"/>
                <a:ea typeface="Roboto Thin"/>
                <a:cs typeface="Roboto Thin"/>
                <a:sym typeface="Roboto Thin"/>
              </a:endParaRPr>
            </a:p>
          </p:txBody>
        </p:sp>
        <p:sp>
          <p:nvSpPr>
            <p:cNvPr id="332" name="Google Shape;332;p30"/>
            <p:cNvSpPr/>
            <p:nvPr/>
          </p:nvSpPr>
          <p:spPr>
            <a:xfrm rot="5400000">
              <a:off x="969614" y="1607625"/>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3" name="Google Shape;333;p30"/>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30"/>
          <p:cNvSpPr txBox="1"/>
          <p:nvPr>
            <p:ph idx="6"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5" name="Google Shape;335;p30"/>
          <p:cNvSpPr txBox="1"/>
          <p:nvPr>
            <p:ph idx="7"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Subsection Slide 1">
  <p:cSld name="CUSTOM_17_2_1_1_2_1_2">
    <p:spTree>
      <p:nvGrpSpPr>
        <p:cNvPr id="24" name="Shape 24"/>
        <p:cNvGrpSpPr/>
        <p:nvPr/>
      </p:nvGrpSpPr>
      <p:grpSpPr>
        <a:xfrm>
          <a:off x="0" y="0"/>
          <a:ext cx="0" cy="0"/>
          <a:chOff x="0" y="0"/>
          <a:chExt cx="0" cy="0"/>
        </a:xfrm>
      </p:grpSpPr>
      <p:pic>
        <p:nvPicPr>
          <p:cNvPr id="25" name="Google Shape;25;p4"/>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6" name="Google Shape;26;p4"/>
          <p:cNvSpPr txBox="1"/>
          <p:nvPr>
            <p:ph type="title"/>
          </p:nvPr>
        </p:nvSpPr>
        <p:spPr>
          <a:xfrm>
            <a:off x="274325"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27" name="Google Shape;27;p4"/>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28" name="Google Shape;28;p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3. Numbered 1–6  1">
  <p:cSld name="CUSTOM_2_7_1_3_1_1_2">
    <p:spTree>
      <p:nvGrpSpPr>
        <p:cNvPr id="336" name="Shape 336"/>
        <p:cNvGrpSpPr/>
        <p:nvPr/>
      </p:nvGrpSpPr>
      <p:grpSpPr>
        <a:xfrm>
          <a:off x="0" y="0"/>
          <a:ext cx="0" cy="0"/>
          <a:chOff x="0" y="0"/>
          <a:chExt cx="0" cy="0"/>
        </a:xfrm>
      </p:grpSpPr>
      <p:sp>
        <p:nvSpPr>
          <p:cNvPr id="337" name="Google Shape;337;p31"/>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3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9" name="Google Shape;339;p3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40" name="Google Shape;340;p3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41" name="Google Shape;341;p31"/>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342" name="Google Shape;342;p3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pSp>
        <p:nvGrpSpPr>
          <p:cNvPr id="343" name="Google Shape;343;p31"/>
          <p:cNvGrpSpPr/>
          <p:nvPr/>
        </p:nvGrpSpPr>
        <p:grpSpPr>
          <a:xfrm>
            <a:off x="457200" y="1237825"/>
            <a:ext cx="776900" cy="486300"/>
            <a:chOff x="457200" y="1466425"/>
            <a:chExt cx="776900" cy="486300"/>
          </a:xfrm>
        </p:grpSpPr>
        <p:sp>
          <p:nvSpPr>
            <p:cNvPr id="344" name="Google Shape;344;p31"/>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345" name="Google Shape;345;p31"/>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6" name="Google Shape;346;p31"/>
          <p:cNvSpPr txBox="1"/>
          <p:nvPr>
            <p:ph idx="2" type="subTitle"/>
          </p:nvPr>
        </p:nvSpPr>
        <p:spPr>
          <a:xfrm>
            <a:off x="-12150"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7" name="Google Shape;347;p31"/>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8" name="Google Shape;348;p31"/>
          <p:cNvGrpSpPr/>
          <p:nvPr/>
        </p:nvGrpSpPr>
        <p:grpSpPr>
          <a:xfrm>
            <a:off x="457200" y="1828900"/>
            <a:ext cx="776900" cy="486300"/>
            <a:chOff x="457200" y="1466425"/>
            <a:chExt cx="776900" cy="486300"/>
          </a:xfrm>
        </p:grpSpPr>
        <p:sp>
          <p:nvSpPr>
            <p:cNvPr id="349" name="Google Shape;349;p31"/>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350" name="Google Shape;350;p31"/>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1" name="Google Shape;351;p31"/>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2" name="Google Shape;352;p31"/>
          <p:cNvGrpSpPr/>
          <p:nvPr/>
        </p:nvGrpSpPr>
        <p:grpSpPr>
          <a:xfrm>
            <a:off x="457200" y="2419975"/>
            <a:ext cx="776900" cy="486300"/>
            <a:chOff x="457200" y="1466425"/>
            <a:chExt cx="776900" cy="486300"/>
          </a:xfrm>
        </p:grpSpPr>
        <p:sp>
          <p:nvSpPr>
            <p:cNvPr id="353" name="Google Shape;353;p31"/>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03</a:t>
              </a:r>
              <a:endParaRPr sz="3000">
                <a:latin typeface="Roboto Thin"/>
                <a:ea typeface="Roboto Thin"/>
                <a:cs typeface="Roboto Thin"/>
                <a:sym typeface="Roboto Thin"/>
              </a:endParaRPr>
            </a:p>
          </p:txBody>
        </p:sp>
        <p:sp>
          <p:nvSpPr>
            <p:cNvPr id="354" name="Google Shape;354;p31"/>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5" name="Google Shape;355;p31"/>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6" name="Google Shape;356;p31"/>
          <p:cNvGrpSpPr/>
          <p:nvPr/>
        </p:nvGrpSpPr>
        <p:grpSpPr>
          <a:xfrm>
            <a:off x="457200" y="3011050"/>
            <a:ext cx="776900" cy="486300"/>
            <a:chOff x="457200" y="1466425"/>
            <a:chExt cx="776900" cy="486300"/>
          </a:xfrm>
        </p:grpSpPr>
        <p:sp>
          <p:nvSpPr>
            <p:cNvPr id="357" name="Google Shape;357;p31"/>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04</a:t>
              </a:r>
              <a:endParaRPr sz="3000">
                <a:latin typeface="Roboto Thin"/>
                <a:ea typeface="Roboto Thin"/>
                <a:cs typeface="Roboto Thin"/>
                <a:sym typeface="Roboto Thin"/>
              </a:endParaRPr>
            </a:p>
          </p:txBody>
        </p:sp>
        <p:sp>
          <p:nvSpPr>
            <p:cNvPr id="358" name="Google Shape;358;p31"/>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9" name="Google Shape;359;p31"/>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0" name="Google Shape;360;p31"/>
          <p:cNvGrpSpPr/>
          <p:nvPr/>
        </p:nvGrpSpPr>
        <p:grpSpPr>
          <a:xfrm>
            <a:off x="457200" y="3602137"/>
            <a:ext cx="776900" cy="486300"/>
            <a:chOff x="457200" y="1466425"/>
            <a:chExt cx="776900" cy="486300"/>
          </a:xfrm>
        </p:grpSpPr>
        <p:sp>
          <p:nvSpPr>
            <p:cNvPr id="361" name="Google Shape;361;p31"/>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05</a:t>
              </a:r>
              <a:endParaRPr sz="3000">
                <a:latin typeface="Roboto Thin"/>
                <a:ea typeface="Roboto Thin"/>
                <a:cs typeface="Roboto Thin"/>
                <a:sym typeface="Roboto Thin"/>
              </a:endParaRPr>
            </a:p>
          </p:txBody>
        </p:sp>
        <p:sp>
          <p:nvSpPr>
            <p:cNvPr id="362" name="Google Shape;362;p31"/>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3" name="Google Shape;363;p31"/>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4" name="Google Shape;364;p31"/>
          <p:cNvGrpSpPr/>
          <p:nvPr/>
        </p:nvGrpSpPr>
        <p:grpSpPr>
          <a:xfrm>
            <a:off x="457200" y="4193262"/>
            <a:ext cx="776900" cy="486300"/>
            <a:chOff x="457200" y="1466425"/>
            <a:chExt cx="776900" cy="486300"/>
          </a:xfrm>
        </p:grpSpPr>
        <p:sp>
          <p:nvSpPr>
            <p:cNvPr id="365" name="Google Shape;365;p31"/>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06</a:t>
              </a:r>
              <a:endParaRPr sz="3000">
                <a:latin typeface="Roboto Thin"/>
                <a:ea typeface="Roboto Thin"/>
                <a:cs typeface="Roboto Thin"/>
                <a:sym typeface="Roboto Thin"/>
              </a:endParaRPr>
            </a:p>
          </p:txBody>
        </p:sp>
        <p:sp>
          <p:nvSpPr>
            <p:cNvPr id="366" name="Google Shape;366;p31"/>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7" name="Google Shape;367;p31"/>
          <p:cNvSpPr txBox="1"/>
          <p:nvPr>
            <p:ph idx="3" type="subTitle"/>
          </p:nvPr>
        </p:nvSpPr>
        <p:spPr>
          <a:xfrm>
            <a:off x="-12075" y="18488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8" name="Google Shape;368;p31"/>
          <p:cNvSpPr txBox="1"/>
          <p:nvPr>
            <p:ph idx="4" type="subTitle"/>
          </p:nvPr>
        </p:nvSpPr>
        <p:spPr>
          <a:xfrm>
            <a:off x="-12075" y="24399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9" name="Google Shape;369;p31"/>
          <p:cNvSpPr txBox="1"/>
          <p:nvPr>
            <p:ph idx="5"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0" name="Google Shape;370;p31"/>
          <p:cNvSpPr txBox="1"/>
          <p:nvPr>
            <p:ph idx="6" type="subTitle"/>
          </p:nvPr>
        </p:nvSpPr>
        <p:spPr>
          <a:xfrm>
            <a:off x="12475" y="3622088"/>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1" name="Google Shape;371;p31"/>
          <p:cNvSpPr txBox="1"/>
          <p:nvPr>
            <p:ph idx="7" type="subTitle"/>
          </p:nvPr>
        </p:nvSpPr>
        <p:spPr>
          <a:xfrm>
            <a:off x="12475" y="42361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2" name="Google Shape;372;p31"/>
          <p:cNvSpPr txBox="1"/>
          <p:nvPr>
            <p:ph idx="8"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4. Numbered 1–7 1">
  <p:cSld name="CUSTOM_2_7_1_3_1_1_1_2">
    <p:spTree>
      <p:nvGrpSpPr>
        <p:cNvPr id="373" name="Shape 373"/>
        <p:cNvGrpSpPr/>
        <p:nvPr/>
      </p:nvGrpSpPr>
      <p:grpSpPr>
        <a:xfrm>
          <a:off x="0" y="0"/>
          <a:ext cx="0" cy="0"/>
          <a:chOff x="0" y="0"/>
          <a:chExt cx="0" cy="0"/>
        </a:xfrm>
      </p:grpSpPr>
      <p:sp>
        <p:nvSpPr>
          <p:cNvPr id="374" name="Google Shape;374;p32"/>
          <p:cNvSpPr/>
          <p:nvPr/>
        </p:nvSpPr>
        <p:spPr>
          <a:xfrm>
            <a:off x="1254500" y="11616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3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6" name="Google Shape;376;p3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77" name="Google Shape;377;p3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78" name="Google Shape;378;p32"/>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379" name="Google Shape;379;p3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pSp>
        <p:nvGrpSpPr>
          <p:cNvPr id="380" name="Google Shape;380;p32"/>
          <p:cNvGrpSpPr/>
          <p:nvPr/>
        </p:nvGrpSpPr>
        <p:grpSpPr>
          <a:xfrm>
            <a:off x="457222" y="1149803"/>
            <a:ext cx="713194" cy="446423"/>
            <a:chOff x="457200" y="1466425"/>
            <a:chExt cx="776900" cy="486300"/>
          </a:xfrm>
        </p:grpSpPr>
        <p:sp>
          <p:nvSpPr>
            <p:cNvPr id="381" name="Google Shape;381;p32"/>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382" name="Google Shape;382;p32"/>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3" name="Google Shape;383;p32"/>
          <p:cNvSpPr txBox="1"/>
          <p:nvPr>
            <p:ph idx="2" type="subTitle"/>
          </p:nvPr>
        </p:nvSpPr>
        <p:spPr>
          <a:xfrm>
            <a:off x="0" y="11753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4" name="Google Shape;384;p32"/>
          <p:cNvSpPr/>
          <p:nvPr/>
        </p:nvSpPr>
        <p:spPr>
          <a:xfrm>
            <a:off x="1254500" y="16842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5" name="Google Shape;385;p32"/>
          <p:cNvGrpSpPr/>
          <p:nvPr/>
        </p:nvGrpSpPr>
        <p:grpSpPr>
          <a:xfrm>
            <a:off x="457222" y="1672428"/>
            <a:ext cx="713194" cy="446423"/>
            <a:chOff x="457200" y="1466425"/>
            <a:chExt cx="776900" cy="486300"/>
          </a:xfrm>
        </p:grpSpPr>
        <p:sp>
          <p:nvSpPr>
            <p:cNvPr id="386" name="Google Shape;386;p32"/>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387" name="Google Shape;387;p32"/>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8" name="Google Shape;388;p32"/>
          <p:cNvSpPr txBox="1"/>
          <p:nvPr>
            <p:ph idx="3" type="subTitle"/>
          </p:nvPr>
        </p:nvSpPr>
        <p:spPr>
          <a:xfrm>
            <a:off x="125" y="16979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9" name="Google Shape;389;p32"/>
          <p:cNvSpPr/>
          <p:nvPr/>
        </p:nvSpPr>
        <p:spPr>
          <a:xfrm>
            <a:off x="1254475" y="220740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0" name="Google Shape;390;p32"/>
          <p:cNvGrpSpPr/>
          <p:nvPr/>
        </p:nvGrpSpPr>
        <p:grpSpPr>
          <a:xfrm>
            <a:off x="457197" y="2195578"/>
            <a:ext cx="713194" cy="446423"/>
            <a:chOff x="457200" y="1466425"/>
            <a:chExt cx="776900" cy="486300"/>
          </a:xfrm>
        </p:grpSpPr>
        <p:sp>
          <p:nvSpPr>
            <p:cNvPr id="391" name="Google Shape;391;p32"/>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392" name="Google Shape;392;p32"/>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3" name="Google Shape;393;p32"/>
          <p:cNvSpPr txBox="1"/>
          <p:nvPr>
            <p:ph idx="4" type="subTitle"/>
          </p:nvPr>
        </p:nvSpPr>
        <p:spPr>
          <a:xfrm>
            <a:off x="0" y="222110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4" name="Google Shape;394;p32"/>
          <p:cNvSpPr/>
          <p:nvPr/>
        </p:nvSpPr>
        <p:spPr>
          <a:xfrm>
            <a:off x="1254475" y="27300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5" name="Google Shape;395;p32"/>
          <p:cNvGrpSpPr/>
          <p:nvPr/>
        </p:nvGrpSpPr>
        <p:grpSpPr>
          <a:xfrm>
            <a:off x="457197" y="2718203"/>
            <a:ext cx="713194" cy="446423"/>
            <a:chOff x="457200" y="1466425"/>
            <a:chExt cx="776900" cy="486300"/>
          </a:xfrm>
        </p:grpSpPr>
        <p:sp>
          <p:nvSpPr>
            <p:cNvPr id="396" name="Google Shape;396;p32"/>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397" name="Google Shape;397;p32"/>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8" name="Google Shape;398;p32"/>
          <p:cNvSpPr txBox="1"/>
          <p:nvPr>
            <p:ph idx="5" type="subTitle"/>
          </p:nvPr>
        </p:nvSpPr>
        <p:spPr>
          <a:xfrm>
            <a:off x="-125" y="27437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9" name="Google Shape;399;p32"/>
          <p:cNvSpPr/>
          <p:nvPr/>
        </p:nvSpPr>
        <p:spPr>
          <a:xfrm>
            <a:off x="1254500" y="32526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0" name="Google Shape;400;p32"/>
          <p:cNvGrpSpPr/>
          <p:nvPr/>
        </p:nvGrpSpPr>
        <p:grpSpPr>
          <a:xfrm>
            <a:off x="457222" y="3240828"/>
            <a:ext cx="713194" cy="446423"/>
            <a:chOff x="457200" y="1466425"/>
            <a:chExt cx="776900" cy="486300"/>
          </a:xfrm>
        </p:grpSpPr>
        <p:sp>
          <p:nvSpPr>
            <p:cNvPr id="401" name="Google Shape;401;p32"/>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402" name="Google Shape;402;p32"/>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3" name="Google Shape;403;p32"/>
          <p:cNvSpPr txBox="1"/>
          <p:nvPr>
            <p:ph idx="6" type="subTitle"/>
          </p:nvPr>
        </p:nvSpPr>
        <p:spPr>
          <a:xfrm>
            <a:off x="25" y="32663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4" name="Google Shape;404;p32"/>
          <p:cNvSpPr/>
          <p:nvPr/>
        </p:nvSpPr>
        <p:spPr>
          <a:xfrm>
            <a:off x="1254500" y="377527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5" name="Google Shape;405;p32"/>
          <p:cNvGrpSpPr/>
          <p:nvPr/>
        </p:nvGrpSpPr>
        <p:grpSpPr>
          <a:xfrm>
            <a:off x="457222" y="3763453"/>
            <a:ext cx="713194" cy="446423"/>
            <a:chOff x="457200" y="1466425"/>
            <a:chExt cx="776900" cy="486300"/>
          </a:xfrm>
        </p:grpSpPr>
        <p:sp>
          <p:nvSpPr>
            <p:cNvPr id="406" name="Google Shape;406;p32"/>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407" name="Google Shape;407;p32"/>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8" name="Google Shape;408;p32"/>
          <p:cNvSpPr txBox="1"/>
          <p:nvPr>
            <p:ph idx="7" type="subTitle"/>
          </p:nvPr>
        </p:nvSpPr>
        <p:spPr>
          <a:xfrm>
            <a:off x="-50" y="378897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9" name="Google Shape;409;p32"/>
          <p:cNvSpPr/>
          <p:nvPr/>
        </p:nvSpPr>
        <p:spPr>
          <a:xfrm>
            <a:off x="1254500" y="43234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0" name="Google Shape;410;p32"/>
          <p:cNvGrpSpPr/>
          <p:nvPr/>
        </p:nvGrpSpPr>
        <p:grpSpPr>
          <a:xfrm>
            <a:off x="457222" y="4311603"/>
            <a:ext cx="713194" cy="446423"/>
            <a:chOff x="457200" y="1466425"/>
            <a:chExt cx="776900" cy="486300"/>
          </a:xfrm>
        </p:grpSpPr>
        <p:sp>
          <p:nvSpPr>
            <p:cNvPr id="411" name="Google Shape;411;p32"/>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412" name="Google Shape;412;p32"/>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3" name="Google Shape;413;p32"/>
          <p:cNvSpPr txBox="1"/>
          <p:nvPr>
            <p:ph idx="8" type="subTitle"/>
          </p:nvPr>
        </p:nvSpPr>
        <p:spPr>
          <a:xfrm>
            <a:off x="25" y="43371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4" name="Google Shape;414;p32"/>
          <p:cNvSpPr txBox="1"/>
          <p:nvPr>
            <p:ph idx="9"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4. Numbered 1–8 1">
  <p:cSld name="CUSTOM_2_7_1_3_1_1_1_1_1">
    <p:spTree>
      <p:nvGrpSpPr>
        <p:cNvPr id="415" name="Shape 415"/>
        <p:cNvGrpSpPr/>
        <p:nvPr/>
      </p:nvGrpSpPr>
      <p:grpSpPr>
        <a:xfrm>
          <a:off x="0" y="0"/>
          <a:ext cx="0" cy="0"/>
          <a:chOff x="0" y="0"/>
          <a:chExt cx="0" cy="0"/>
        </a:xfrm>
      </p:grpSpPr>
      <p:sp>
        <p:nvSpPr>
          <p:cNvPr id="416" name="Google Shape;416;p33"/>
          <p:cNvSpPr/>
          <p:nvPr/>
        </p:nvSpPr>
        <p:spPr>
          <a:xfrm>
            <a:off x="1149776" y="1160075"/>
            <a:ext cx="7708500" cy="3876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7" name="Google Shape;417;p33"/>
          <p:cNvGrpSpPr/>
          <p:nvPr/>
        </p:nvGrpSpPr>
        <p:grpSpPr>
          <a:xfrm>
            <a:off x="457209" y="1149761"/>
            <a:ext cx="619500" cy="387776"/>
            <a:chOff x="457200" y="1466425"/>
            <a:chExt cx="776900" cy="486300"/>
          </a:xfrm>
        </p:grpSpPr>
        <p:sp>
          <p:nvSpPr>
            <p:cNvPr id="418" name="Google Shape;418;p33"/>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solidFill>
                    <a:srgbClr val="FFFFFF"/>
                  </a:solidFill>
                  <a:latin typeface="Roboto Light"/>
                  <a:ea typeface="Roboto Light"/>
                  <a:cs typeface="Roboto Light"/>
                  <a:sym typeface="Roboto Light"/>
                </a:rPr>
                <a:t>01</a:t>
              </a:r>
              <a:endParaRPr sz="2200">
                <a:solidFill>
                  <a:srgbClr val="FFFFFF"/>
                </a:solidFill>
                <a:latin typeface="Roboto Light"/>
                <a:ea typeface="Roboto Light"/>
                <a:cs typeface="Roboto Light"/>
                <a:sym typeface="Roboto Light"/>
              </a:endParaRPr>
            </a:p>
          </p:txBody>
        </p:sp>
        <p:sp>
          <p:nvSpPr>
            <p:cNvPr id="419" name="Google Shape;419;p33"/>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200">
                <a:latin typeface="Roboto Light"/>
                <a:ea typeface="Roboto Light"/>
                <a:cs typeface="Roboto Light"/>
                <a:sym typeface="Roboto Light"/>
              </a:endParaRPr>
            </a:p>
          </p:txBody>
        </p:sp>
      </p:grpSp>
      <p:sp>
        <p:nvSpPr>
          <p:cNvPr id="420" name="Google Shape;420;p33"/>
          <p:cNvSpPr/>
          <p:nvPr/>
        </p:nvSpPr>
        <p:spPr>
          <a:xfrm>
            <a:off x="1149776" y="1614053"/>
            <a:ext cx="7708500" cy="3876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1" name="Google Shape;421;p33"/>
          <p:cNvGrpSpPr/>
          <p:nvPr/>
        </p:nvGrpSpPr>
        <p:grpSpPr>
          <a:xfrm>
            <a:off x="457209" y="1603738"/>
            <a:ext cx="619500" cy="387776"/>
            <a:chOff x="457200" y="1466425"/>
            <a:chExt cx="776900" cy="486300"/>
          </a:xfrm>
        </p:grpSpPr>
        <p:sp>
          <p:nvSpPr>
            <p:cNvPr id="422" name="Google Shape;422;p33"/>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solidFill>
                    <a:srgbClr val="FFFFFF"/>
                  </a:solidFill>
                  <a:latin typeface="Roboto Light"/>
                  <a:ea typeface="Roboto Light"/>
                  <a:cs typeface="Roboto Light"/>
                  <a:sym typeface="Roboto Light"/>
                </a:rPr>
                <a:t>02</a:t>
              </a:r>
              <a:endParaRPr sz="2200">
                <a:solidFill>
                  <a:srgbClr val="FFFFFF"/>
                </a:solidFill>
                <a:latin typeface="Roboto Light"/>
                <a:ea typeface="Roboto Light"/>
                <a:cs typeface="Roboto Light"/>
                <a:sym typeface="Roboto Light"/>
              </a:endParaRPr>
            </a:p>
          </p:txBody>
        </p:sp>
        <p:sp>
          <p:nvSpPr>
            <p:cNvPr id="423" name="Google Shape;423;p33"/>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200">
                <a:latin typeface="Roboto Light"/>
                <a:ea typeface="Roboto Light"/>
                <a:cs typeface="Roboto Light"/>
                <a:sym typeface="Roboto Light"/>
              </a:endParaRPr>
            </a:p>
          </p:txBody>
        </p:sp>
      </p:grpSp>
      <p:sp>
        <p:nvSpPr>
          <p:cNvPr id="424" name="Google Shape;424;p33"/>
          <p:cNvSpPr/>
          <p:nvPr/>
        </p:nvSpPr>
        <p:spPr>
          <a:xfrm>
            <a:off x="1149750" y="2068486"/>
            <a:ext cx="7708500" cy="3876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5" name="Google Shape;425;p33"/>
          <p:cNvGrpSpPr/>
          <p:nvPr/>
        </p:nvGrpSpPr>
        <p:grpSpPr>
          <a:xfrm>
            <a:off x="457187" y="2058172"/>
            <a:ext cx="619500" cy="387776"/>
            <a:chOff x="457200" y="1466425"/>
            <a:chExt cx="776900" cy="486300"/>
          </a:xfrm>
        </p:grpSpPr>
        <p:sp>
          <p:nvSpPr>
            <p:cNvPr id="426" name="Google Shape;426;p33"/>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solidFill>
                    <a:srgbClr val="FFFFFF"/>
                  </a:solidFill>
                  <a:latin typeface="Roboto Light"/>
                  <a:ea typeface="Roboto Light"/>
                  <a:cs typeface="Roboto Light"/>
                  <a:sym typeface="Roboto Light"/>
                </a:rPr>
                <a:t>03</a:t>
              </a:r>
              <a:endParaRPr sz="2200">
                <a:solidFill>
                  <a:srgbClr val="FFFFFF"/>
                </a:solidFill>
                <a:latin typeface="Roboto Light"/>
                <a:ea typeface="Roboto Light"/>
                <a:cs typeface="Roboto Light"/>
                <a:sym typeface="Roboto Light"/>
              </a:endParaRPr>
            </a:p>
          </p:txBody>
        </p:sp>
        <p:sp>
          <p:nvSpPr>
            <p:cNvPr id="427" name="Google Shape;427;p33"/>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200">
                <a:latin typeface="Roboto Light"/>
                <a:ea typeface="Roboto Light"/>
                <a:cs typeface="Roboto Light"/>
                <a:sym typeface="Roboto Light"/>
              </a:endParaRPr>
            </a:p>
          </p:txBody>
        </p:sp>
      </p:grpSp>
      <p:sp>
        <p:nvSpPr>
          <p:cNvPr id="428" name="Google Shape;428;p33"/>
          <p:cNvSpPr/>
          <p:nvPr/>
        </p:nvSpPr>
        <p:spPr>
          <a:xfrm>
            <a:off x="1149750" y="2522464"/>
            <a:ext cx="7708500" cy="3876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9" name="Google Shape;429;p33"/>
          <p:cNvGrpSpPr/>
          <p:nvPr/>
        </p:nvGrpSpPr>
        <p:grpSpPr>
          <a:xfrm>
            <a:off x="457187" y="2512150"/>
            <a:ext cx="619500" cy="387776"/>
            <a:chOff x="457200" y="1466425"/>
            <a:chExt cx="776900" cy="486300"/>
          </a:xfrm>
        </p:grpSpPr>
        <p:sp>
          <p:nvSpPr>
            <p:cNvPr id="430" name="Google Shape;430;p33"/>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solidFill>
                    <a:srgbClr val="FFFFFF"/>
                  </a:solidFill>
                  <a:latin typeface="Roboto Light"/>
                  <a:ea typeface="Roboto Light"/>
                  <a:cs typeface="Roboto Light"/>
                  <a:sym typeface="Roboto Light"/>
                </a:rPr>
                <a:t>04</a:t>
              </a:r>
              <a:endParaRPr sz="2200">
                <a:solidFill>
                  <a:srgbClr val="FFFFFF"/>
                </a:solidFill>
                <a:latin typeface="Roboto Light"/>
                <a:ea typeface="Roboto Light"/>
                <a:cs typeface="Roboto Light"/>
                <a:sym typeface="Roboto Light"/>
              </a:endParaRPr>
            </a:p>
          </p:txBody>
        </p:sp>
        <p:sp>
          <p:nvSpPr>
            <p:cNvPr id="431" name="Google Shape;431;p33"/>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200">
                <a:latin typeface="Roboto Light"/>
                <a:ea typeface="Roboto Light"/>
                <a:cs typeface="Roboto Light"/>
                <a:sym typeface="Roboto Light"/>
              </a:endParaRPr>
            </a:p>
          </p:txBody>
        </p:sp>
      </p:grpSp>
      <p:sp>
        <p:nvSpPr>
          <p:cNvPr id="432" name="Google Shape;432;p33"/>
          <p:cNvSpPr/>
          <p:nvPr/>
        </p:nvSpPr>
        <p:spPr>
          <a:xfrm>
            <a:off x="1149776" y="2976441"/>
            <a:ext cx="7708500" cy="3876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3" name="Google Shape;433;p33"/>
          <p:cNvGrpSpPr/>
          <p:nvPr/>
        </p:nvGrpSpPr>
        <p:grpSpPr>
          <a:xfrm>
            <a:off x="457209" y="2966128"/>
            <a:ext cx="619500" cy="387776"/>
            <a:chOff x="457200" y="1466425"/>
            <a:chExt cx="776900" cy="486300"/>
          </a:xfrm>
        </p:grpSpPr>
        <p:sp>
          <p:nvSpPr>
            <p:cNvPr id="434" name="Google Shape;434;p33"/>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solidFill>
                    <a:srgbClr val="FFFFFF"/>
                  </a:solidFill>
                  <a:latin typeface="Roboto Light"/>
                  <a:ea typeface="Roboto Light"/>
                  <a:cs typeface="Roboto Light"/>
                  <a:sym typeface="Roboto Light"/>
                </a:rPr>
                <a:t>05</a:t>
              </a:r>
              <a:endParaRPr sz="2200">
                <a:solidFill>
                  <a:srgbClr val="FFFFFF"/>
                </a:solidFill>
                <a:latin typeface="Roboto Light"/>
                <a:ea typeface="Roboto Light"/>
                <a:cs typeface="Roboto Light"/>
                <a:sym typeface="Roboto Light"/>
              </a:endParaRPr>
            </a:p>
          </p:txBody>
        </p:sp>
        <p:sp>
          <p:nvSpPr>
            <p:cNvPr id="435" name="Google Shape;435;p33"/>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200">
                <a:latin typeface="Roboto Light"/>
                <a:ea typeface="Roboto Light"/>
                <a:cs typeface="Roboto Light"/>
                <a:sym typeface="Roboto Light"/>
              </a:endParaRPr>
            </a:p>
          </p:txBody>
        </p:sp>
      </p:grpSp>
      <p:sp>
        <p:nvSpPr>
          <p:cNvPr id="436" name="Google Shape;436;p33"/>
          <p:cNvSpPr/>
          <p:nvPr/>
        </p:nvSpPr>
        <p:spPr>
          <a:xfrm>
            <a:off x="1149776" y="3430419"/>
            <a:ext cx="7708500" cy="3876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7" name="Google Shape;437;p33"/>
          <p:cNvGrpSpPr/>
          <p:nvPr/>
        </p:nvGrpSpPr>
        <p:grpSpPr>
          <a:xfrm>
            <a:off x="457209" y="3420106"/>
            <a:ext cx="619500" cy="387776"/>
            <a:chOff x="457200" y="1466425"/>
            <a:chExt cx="776900" cy="486300"/>
          </a:xfrm>
        </p:grpSpPr>
        <p:sp>
          <p:nvSpPr>
            <p:cNvPr id="438" name="Google Shape;438;p33"/>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solidFill>
                    <a:srgbClr val="FFFFFF"/>
                  </a:solidFill>
                  <a:latin typeface="Roboto Light"/>
                  <a:ea typeface="Roboto Light"/>
                  <a:cs typeface="Roboto Light"/>
                  <a:sym typeface="Roboto Light"/>
                </a:rPr>
                <a:t>06</a:t>
              </a:r>
              <a:endParaRPr sz="2200">
                <a:solidFill>
                  <a:srgbClr val="FFFFFF"/>
                </a:solidFill>
                <a:latin typeface="Roboto Light"/>
                <a:ea typeface="Roboto Light"/>
                <a:cs typeface="Roboto Light"/>
                <a:sym typeface="Roboto Light"/>
              </a:endParaRPr>
            </a:p>
          </p:txBody>
        </p:sp>
        <p:sp>
          <p:nvSpPr>
            <p:cNvPr id="439" name="Google Shape;439;p33"/>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200">
                <a:latin typeface="Roboto Light"/>
                <a:ea typeface="Roboto Light"/>
                <a:cs typeface="Roboto Light"/>
                <a:sym typeface="Roboto Light"/>
              </a:endParaRPr>
            </a:p>
          </p:txBody>
        </p:sp>
      </p:grpSp>
      <p:sp>
        <p:nvSpPr>
          <p:cNvPr id="440" name="Google Shape;440;p33"/>
          <p:cNvSpPr/>
          <p:nvPr/>
        </p:nvSpPr>
        <p:spPr>
          <a:xfrm>
            <a:off x="1149776" y="3906569"/>
            <a:ext cx="7708500" cy="3876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1" name="Google Shape;441;p33"/>
          <p:cNvGrpSpPr/>
          <p:nvPr/>
        </p:nvGrpSpPr>
        <p:grpSpPr>
          <a:xfrm>
            <a:off x="457209" y="3896256"/>
            <a:ext cx="619500" cy="387776"/>
            <a:chOff x="457200" y="1466425"/>
            <a:chExt cx="776900" cy="486300"/>
          </a:xfrm>
        </p:grpSpPr>
        <p:sp>
          <p:nvSpPr>
            <p:cNvPr id="442" name="Google Shape;442;p33"/>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solidFill>
                    <a:srgbClr val="FFFFFF"/>
                  </a:solidFill>
                  <a:latin typeface="Roboto Light"/>
                  <a:ea typeface="Roboto Light"/>
                  <a:cs typeface="Roboto Light"/>
                  <a:sym typeface="Roboto Light"/>
                </a:rPr>
                <a:t>07</a:t>
              </a:r>
              <a:endParaRPr sz="2200">
                <a:solidFill>
                  <a:srgbClr val="FFFFFF"/>
                </a:solidFill>
                <a:latin typeface="Roboto Light"/>
                <a:ea typeface="Roboto Light"/>
                <a:cs typeface="Roboto Light"/>
                <a:sym typeface="Roboto Light"/>
              </a:endParaRPr>
            </a:p>
          </p:txBody>
        </p:sp>
        <p:sp>
          <p:nvSpPr>
            <p:cNvPr id="443" name="Google Shape;443;p33"/>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200">
                <a:latin typeface="Roboto Light"/>
                <a:ea typeface="Roboto Light"/>
                <a:cs typeface="Roboto Light"/>
                <a:sym typeface="Roboto Light"/>
              </a:endParaRPr>
            </a:p>
          </p:txBody>
        </p:sp>
      </p:grpSp>
      <p:sp>
        <p:nvSpPr>
          <p:cNvPr id="444" name="Google Shape;444;p33"/>
          <p:cNvSpPr/>
          <p:nvPr/>
        </p:nvSpPr>
        <p:spPr>
          <a:xfrm>
            <a:off x="1149776" y="4393001"/>
            <a:ext cx="7708500" cy="3876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5" name="Google Shape;445;p33"/>
          <p:cNvGrpSpPr/>
          <p:nvPr/>
        </p:nvGrpSpPr>
        <p:grpSpPr>
          <a:xfrm>
            <a:off x="457209" y="4382688"/>
            <a:ext cx="619500" cy="387776"/>
            <a:chOff x="457200" y="1466425"/>
            <a:chExt cx="776900" cy="486300"/>
          </a:xfrm>
        </p:grpSpPr>
        <p:sp>
          <p:nvSpPr>
            <p:cNvPr id="446" name="Google Shape;446;p33"/>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solidFill>
                    <a:srgbClr val="FFFFFF"/>
                  </a:solidFill>
                  <a:latin typeface="Roboto Light"/>
                  <a:ea typeface="Roboto Light"/>
                  <a:cs typeface="Roboto Light"/>
                  <a:sym typeface="Roboto Light"/>
                </a:rPr>
                <a:t>08</a:t>
              </a:r>
              <a:endParaRPr sz="2200">
                <a:solidFill>
                  <a:srgbClr val="FFFFFF"/>
                </a:solidFill>
                <a:latin typeface="Roboto Light"/>
                <a:ea typeface="Roboto Light"/>
                <a:cs typeface="Roboto Light"/>
                <a:sym typeface="Roboto Light"/>
              </a:endParaRPr>
            </a:p>
          </p:txBody>
        </p:sp>
        <p:sp>
          <p:nvSpPr>
            <p:cNvPr id="447" name="Google Shape;447;p33"/>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200">
                <a:latin typeface="Roboto Light"/>
                <a:ea typeface="Roboto Light"/>
                <a:cs typeface="Roboto Light"/>
                <a:sym typeface="Roboto Light"/>
              </a:endParaRPr>
            </a:p>
          </p:txBody>
        </p:sp>
      </p:grpSp>
      <p:sp>
        <p:nvSpPr>
          <p:cNvPr id="448" name="Google Shape;448;p3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49" name="Google Shape;449;p3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50" name="Google Shape;450;p3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51" name="Google Shape;451;p33"/>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452" name="Google Shape;452;p3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53" name="Google Shape;453;p33"/>
          <p:cNvSpPr txBox="1"/>
          <p:nvPr>
            <p:ph idx="2" type="subTitle"/>
          </p:nvPr>
        </p:nvSpPr>
        <p:spPr>
          <a:xfrm>
            <a:off x="-12175" y="1175325"/>
            <a:ext cx="8882100" cy="384600"/>
          </a:xfrm>
          <a:prstGeom prst="rect">
            <a:avLst/>
          </a:prstGeom>
          <a:noFill/>
          <a:ln>
            <a:noFill/>
          </a:ln>
        </p:spPr>
        <p:txBody>
          <a:bodyPr anchorCtr="0" anchor="ctr" bIns="0" lIns="1325875" spcFirstLastPara="1" rIns="457200" wrap="square" tIns="0">
            <a:noAutofit/>
          </a:bodyPr>
          <a:lstStyle>
            <a:lvl1pPr lvl="0" rtl="0">
              <a:lnSpc>
                <a:spcPct val="100000"/>
              </a:lnSpc>
              <a:spcBef>
                <a:spcPts val="0"/>
              </a:spcBef>
              <a:spcAft>
                <a:spcPts val="0"/>
              </a:spcAft>
              <a:buNone/>
              <a:defRPr>
                <a:latin typeface="Roboto"/>
                <a:ea typeface="Roboto"/>
                <a:cs typeface="Roboto"/>
                <a:sym typeface="Roboto"/>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
        <p:nvSpPr>
          <p:cNvPr id="454" name="Google Shape;454;p33"/>
          <p:cNvSpPr txBox="1"/>
          <p:nvPr>
            <p:ph idx="3" type="subTitle"/>
          </p:nvPr>
        </p:nvSpPr>
        <p:spPr>
          <a:xfrm>
            <a:off x="-12050" y="1625601"/>
            <a:ext cx="8882100" cy="384600"/>
          </a:xfrm>
          <a:prstGeom prst="rect">
            <a:avLst/>
          </a:prstGeom>
          <a:noFill/>
          <a:ln>
            <a:noFill/>
          </a:ln>
        </p:spPr>
        <p:txBody>
          <a:bodyPr anchorCtr="0" anchor="ctr" bIns="0" lIns="1325875" spcFirstLastPara="1" rIns="457200" wrap="square" tIns="0">
            <a:noAutofit/>
          </a:bodyPr>
          <a:lstStyle>
            <a:lvl1pPr lvl="0" rtl="0">
              <a:lnSpc>
                <a:spcPct val="100000"/>
              </a:lnSpc>
              <a:spcBef>
                <a:spcPts val="0"/>
              </a:spcBef>
              <a:spcAft>
                <a:spcPts val="0"/>
              </a:spcAft>
              <a:buNone/>
              <a:defRPr>
                <a:latin typeface="Roboto"/>
                <a:ea typeface="Roboto"/>
                <a:cs typeface="Roboto"/>
                <a:sym typeface="Roboto"/>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
        <p:nvSpPr>
          <p:cNvPr id="455" name="Google Shape;455;p33"/>
          <p:cNvSpPr txBox="1"/>
          <p:nvPr>
            <p:ph idx="4" type="subTitle"/>
          </p:nvPr>
        </p:nvSpPr>
        <p:spPr>
          <a:xfrm>
            <a:off x="-12175" y="2076329"/>
            <a:ext cx="8882100" cy="384600"/>
          </a:xfrm>
          <a:prstGeom prst="rect">
            <a:avLst/>
          </a:prstGeom>
          <a:noFill/>
          <a:ln>
            <a:noFill/>
          </a:ln>
        </p:spPr>
        <p:txBody>
          <a:bodyPr anchorCtr="0" anchor="ctr" bIns="0" lIns="1325875" spcFirstLastPara="1" rIns="457200" wrap="square" tIns="0">
            <a:noAutofit/>
          </a:bodyPr>
          <a:lstStyle>
            <a:lvl1pPr lvl="0" rtl="0">
              <a:lnSpc>
                <a:spcPct val="100000"/>
              </a:lnSpc>
              <a:spcBef>
                <a:spcPts val="0"/>
              </a:spcBef>
              <a:spcAft>
                <a:spcPts val="0"/>
              </a:spcAft>
              <a:buNone/>
              <a:defRPr>
                <a:latin typeface="Roboto"/>
                <a:ea typeface="Roboto"/>
                <a:cs typeface="Roboto"/>
                <a:sym typeface="Roboto"/>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
        <p:nvSpPr>
          <p:cNvPr id="456" name="Google Shape;456;p33"/>
          <p:cNvSpPr txBox="1"/>
          <p:nvPr>
            <p:ph idx="5" type="subTitle"/>
          </p:nvPr>
        </p:nvSpPr>
        <p:spPr>
          <a:xfrm>
            <a:off x="-12300" y="2526605"/>
            <a:ext cx="8882100" cy="384600"/>
          </a:xfrm>
          <a:prstGeom prst="rect">
            <a:avLst/>
          </a:prstGeom>
          <a:noFill/>
          <a:ln>
            <a:noFill/>
          </a:ln>
        </p:spPr>
        <p:txBody>
          <a:bodyPr anchorCtr="0" anchor="ctr" bIns="0" lIns="1325875" spcFirstLastPara="1" rIns="457200" wrap="square" tIns="0">
            <a:noAutofit/>
          </a:bodyPr>
          <a:lstStyle>
            <a:lvl1pPr lvl="0" rtl="0">
              <a:lnSpc>
                <a:spcPct val="100000"/>
              </a:lnSpc>
              <a:spcBef>
                <a:spcPts val="0"/>
              </a:spcBef>
              <a:spcAft>
                <a:spcPts val="0"/>
              </a:spcAft>
              <a:buNone/>
              <a:defRPr>
                <a:latin typeface="Roboto"/>
                <a:ea typeface="Roboto"/>
                <a:cs typeface="Roboto"/>
                <a:sym typeface="Roboto"/>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
        <p:nvSpPr>
          <p:cNvPr id="457" name="Google Shape;457;p33"/>
          <p:cNvSpPr txBox="1"/>
          <p:nvPr>
            <p:ph idx="6" type="subTitle"/>
          </p:nvPr>
        </p:nvSpPr>
        <p:spPr>
          <a:xfrm>
            <a:off x="-12150" y="2976881"/>
            <a:ext cx="8882100" cy="384600"/>
          </a:xfrm>
          <a:prstGeom prst="rect">
            <a:avLst/>
          </a:prstGeom>
          <a:noFill/>
          <a:ln>
            <a:noFill/>
          </a:ln>
        </p:spPr>
        <p:txBody>
          <a:bodyPr anchorCtr="0" anchor="ctr" bIns="0" lIns="1325875" spcFirstLastPara="1" rIns="457200" wrap="square" tIns="0">
            <a:noAutofit/>
          </a:bodyPr>
          <a:lstStyle>
            <a:lvl1pPr lvl="0" rtl="0">
              <a:lnSpc>
                <a:spcPct val="100000"/>
              </a:lnSpc>
              <a:spcBef>
                <a:spcPts val="0"/>
              </a:spcBef>
              <a:spcAft>
                <a:spcPts val="0"/>
              </a:spcAft>
              <a:buNone/>
              <a:defRPr>
                <a:latin typeface="Roboto"/>
                <a:ea typeface="Roboto"/>
                <a:cs typeface="Roboto"/>
                <a:sym typeface="Roboto"/>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
        <p:nvSpPr>
          <p:cNvPr id="458" name="Google Shape;458;p33"/>
          <p:cNvSpPr txBox="1"/>
          <p:nvPr>
            <p:ph idx="7" type="subTitle"/>
          </p:nvPr>
        </p:nvSpPr>
        <p:spPr>
          <a:xfrm>
            <a:off x="-12225" y="3427157"/>
            <a:ext cx="8882100" cy="384600"/>
          </a:xfrm>
          <a:prstGeom prst="rect">
            <a:avLst/>
          </a:prstGeom>
          <a:noFill/>
          <a:ln>
            <a:noFill/>
          </a:ln>
        </p:spPr>
        <p:txBody>
          <a:bodyPr anchorCtr="0" anchor="ctr" bIns="0" lIns="1325875" spcFirstLastPara="1" rIns="457200" wrap="square" tIns="0">
            <a:noAutofit/>
          </a:bodyPr>
          <a:lstStyle>
            <a:lvl1pPr lvl="0" rtl="0">
              <a:lnSpc>
                <a:spcPct val="100000"/>
              </a:lnSpc>
              <a:spcBef>
                <a:spcPts val="0"/>
              </a:spcBef>
              <a:spcAft>
                <a:spcPts val="0"/>
              </a:spcAft>
              <a:buNone/>
              <a:defRPr>
                <a:latin typeface="Roboto"/>
                <a:ea typeface="Roboto"/>
                <a:cs typeface="Roboto"/>
                <a:sym typeface="Roboto"/>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
        <p:nvSpPr>
          <p:cNvPr id="459" name="Google Shape;459;p33"/>
          <p:cNvSpPr txBox="1"/>
          <p:nvPr>
            <p:ph idx="8" type="subTitle"/>
          </p:nvPr>
        </p:nvSpPr>
        <p:spPr>
          <a:xfrm>
            <a:off x="-12150" y="3899425"/>
            <a:ext cx="8882100" cy="384600"/>
          </a:xfrm>
          <a:prstGeom prst="rect">
            <a:avLst/>
          </a:prstGeom>
          <a:noFill/>
          <a:ln>
            <a:noFill/>
          </a:ln>
        </p:spPr>
        <p:txBody>
          <a:bodyPr anchorCtr="0" anchor="ctr" bIns="0" lIns="1325875" spcFirstLastPara="1" rIns="457200" wrap="square" tIns="0">
            <a:noAutofit/>
          </a:bodyPr>
          <a:lstStyle>
            <a:lvl1pPr lvl="0" rtl="0">
              <a:lnSpc>
                <a:spcPct val="100000"/>
              </a:lnSpc>
              <a:spcBef>
                <a:spcPts val="0"/>
              </a:spcBef>
              <a:spcAft>
                <a:spcPts val="0"/>
              </a:spcAft>
              <a:buNone/>
              <a:defRPr>
                <a:latin typeface="Roboto"/>
                <a:ea typeface="Roboto"/>
                <a:cs typeface="Roboto"/>
                <a:sym typeface="Roboto"/>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
        <p:nvSpPr>
          <p:cNvPr id="460" name="Google Shape;460;p33"/>
          <p:cNvSpPr txBox="1"/>
          <p:nvPr>
            <p:ph idx="9"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461" name="Google Shape;461;p33"/>
          <p:cNvSpPr txBox="1"/>
          <p:nvPr>
            <p:ph idx="13" type="subTitle"/>
          </p:nvPr>
        </p:nvSpPr>
        <p:spPr>
          <a:xfrm>
            <a:off x="-12150" y="4393475"/>
            <a:ext cx="8882100" cy="384600"/>
          </a:xfrm>
          <a:prstGeom prst="rect">
            <a:avLst/>
          </a:prstGeom>
          <a:noFill/>
          <a:ln>
            <a:noFill/>
          </a:ln>
        </p:spPr>
        <p:txBody>
          <a:bodyPr anchorCtr="0" anchor="ctr" bIns="0" lIns="1325875" spcFirstLastPara="1" rIns="457200" wrap="square" tIns="0">
            <a:noAutofit/>
          </a:bodyPr>
          <a:lstStyle>
            <a:lvl1pPr lvl="0" rtl="0">
              <a:lnSpc>
                <a:spcPct val="100000"/>
              </a:lnSpc>
              <a:spcBef>
                <a:spcPts val="0"/>
              </a:spcBef>
              <a:spcAft>
                <a:spcPts val="0"/>
              </a:spcAft>
              <a:buNone/>
              <a:defRPr>
                <a:latin typeface="Roboto"/>
                <a:ea typeface="Roboto"/>
                <a:cs typeface="Roboto"/>
                <a:sym typeface="Roboto"/>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5. Numbered 1–3 1">
  <p:cSld name="CUSTOM_2_7_1_5_2_1_1_2">
    <p:spTree>
      <p:nvGrpSpPr>
        <p:cNvPr id="462" name="Shape 462"/>
        <p:cNvGrpSpPr/>
        <p:nvPr/>
      </p:nvGrpSpPr>
      <p:grpSpPr>
        <a:xfrm>
          <a:off x="0" y="0"/>
          <a:ext cx="0" cy="0"/>
          <a:chOff x="0" y="0"/>
          <a:chExt cx="0" cy="0"/>
        </a:xfrm>
      </p:grpSpPr>
      <p:sp>
        <p:nvSpPr>
          <p:cNvPr id="463" name="Google Shape;463;p3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64" name="Google Shape;464;p3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65" name="Google Shape;465;p3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66" name="Google Shape;466;p34"/>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467" name="Google Shape;467;p3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68" name="Google Shape;468;p34"/>
          <p:cNvSpPr/>
          <p:nvPr/>
        </p:nvSpPr>
        <p:spPr>
          <a:xfrm flipH="1">
            <a:off x="724275"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34"/>
          <p:cNvSpPr txBox="1"/>
          <p:nvPr>
            <p:ph idx="2" type="subTitle"/>
          </p:nvPr>
        </p:nvSpPr>
        <p:spPr>
          <a:xfrm>
            <a:off x="724275" y="1937825"/>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grpSp>
        <p:nvGrpSpPr>
          <p:cNvPr id="470" name="Google Shape;470;p34"/>
          <p:cNvGrpSpPr/>
          <p:nvPr/>
        </p:nvGrpSpPr>
        <p:grpSpPr>
          <a:xfrm>
            <a:off x="457181" y="1345103"/>
            <a:ext cx="533372" cy="533480"/>
            <a:chOff x="457200" y="1378813"/>
            <a:chExt cx="695400" cy="695450"/>
          </a:xfrm>
        </p:grpSpPr>
        <p:sp>
          <p:nvSpPr>
            <p:cNvPr id="471" name="Google Shape;471;p34"/>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72" name="Google Shape;472;p34"/>
            <p:cNvSpPr/>
            <p:nvPr/>
          </p:nvSpPr>
          <p:spPr>
            <a:xfrm rot="10800000">
              <a:off x="634726" y="1885638"/>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3" name="Google Shape;473;p34"/>
          <p:cNvGrpSpPr/>
          <p:nvPr/>
        </p:nvGrpSpPr>
        <p:grpSpPr>
          <a:xfrm>
            <a:off x="3228956" y="1345103"/>
            <a:ext cx="533372" cy="533480"/>
            <a:chOff x="457200" y="1378813"/>
            <a:chExt cx="695400" cy="695450"/>
          </a:xfrm>
        </p:grpSpPr>
        <p:sp>
          <p:nvSpPr>
            <p:cNvPr id="474" name="Google Shape;474;p34"/>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475" name="Google Shape;475;p34"/>
            <p:cNvSpPr/>
            <p:nvPr/>
          </p:nvSpPr>
          <p:spPr>
            <a:xfrm rot="10800000">
              <a:off x="634726" y="1885638"/>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476" name="Google Shape;476;p34"/>
          <p:cNvSpPr/>
          <p:nvPr/>
        </p:nvSpPr>
        <p:spPr>
          <a:xfrm flipH="1">
            <a:off x="3496050"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34"/>
          <p:cNvSpPr txBox="1"/>
          <p:nvPr>
            <p:ph idx="3" type="subTitle"/>
          </p:nvPr>
        </p:nvSpPr>
        <p:spPr>
          <a:xfrm>
            <a:off x="3496050"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grpSp>
        <p:nvGrpSpPr>
          <p:cNvPr id="478" name="Google Shape;478;p34"/>
          <p:cNvGrpSpPr/>
          <p:nvPr/>
        </p:nvGrpSpPr>
        <p:grpSpPr>
          <a:xfrm>
            <a:off x="6134081" y="1345853"/>
            <a:ext cx="533372" cy="533480"/>
            <a:chOff x="457200" y="1378813"/>
            <a:chExt cx="695400" cy="695450"/>
          </a:xfrm>
        </p:grpSpPr>
        <p:sp>
          <p:nvSpPr>
            <p:cNvPr id="479" name="Google Shape;479;p34"/>
            <p:cNvSpPr/>
            <p:nvPr/>
          </p:nvSpPr>
          <p:spPr>
            <a:xfrm>
              <a:off x="457200" y="1378813"/>
              <a:ext cx="695400" cy="621300"/>
            </a:xfrm>
            <a:prstGeom prst="roundRect">
              <a:avLst>
                <a:gd fmla="val 16667" name="adj"/>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03</a:t>
              </a:r>
              <a:endParaRPr sz="2100">
                <a:solidFill>
                  <a:srgbClr val="FFFFFF"/>
                </a:solidFill>
                <a:latin typeface="Roboto Light"/>
                <a:ea typeface="Roboto Light"/>
                <a:cs typeface="Roboto Light"/>
                <a:sym typeface="Roboto Light"/>
              </a:endParaRPr>
            </a:p>
          </p:txBody>
        </p:sp>
        <p:sp>
          <p:nvSpPr>
            <p:cNvPr id="480" name="Google Shape;480;p34"/>
            <p:cNvSpPr/>
            <p:nvPr/>
          </p:nvSpPr>
          <p:spPr>
            <a:xfrm rot="10800000">
              <a:off x="634726" y="1885638"/>
              <a:ext cx="340325" cy="188625"/>
            </a:xfrm>
            <a:prstGeom prst="flowChartExtract">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481" name="Google Shape;481;p34"/>
          <p:cNvSpPr/>
          <p:nvPr/>
        </p:nvSpPr>
        <p:spPr>
          <a:xfrm flipH="1">
            <a:off x="6401175" y="193852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34"/>
          <p:cNvSpPr txBox="1"/>
          <p:nvPr>
            <p:ph idx="4" type="subTitle"/>
          </p:nvPr>
        </p:nvSpPr>
        <p:spPr>
          <a:xfrm>
            <a:off x="6401175" y="193858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483" name="Google Shape;483;p34"/>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5. Labelled (3 columns) 1">
  <p:cSld name="CUSTOM_2_7_1_5_2_2_1_1">
    <p:spTree>
      <p:nvGrpSpPr>
        <p:cNvPr id="484" name="Shape 484"/>
        <p:cNvGrpSpPr/>
        <p:nvPr/>
      </p:nvGrpSpPr>
      <p:grpSpPr>
        <a:xfrm>
          <a:off x="0" y="0"/>
          <a:ext cx="0" cy="0"/>
          <a:chOff x="0" y="0"/>
          <a:chExt cx="0" cy="0"/>
        </a:xfrm>
      </p:grpSpPr>
      <p:sp>
        <p:nvSpPr>
          <p:cNvPr id="485" name="Google Shape;485;p3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6" name="Google Shape;486;p3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87" name="Google Shape;487;p3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88" name="Google Shape;488;p35"/>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489" name="Google Shape;489;p3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90" name="Google Shape;490;p35"/>
          <p:cNvSpPr/>
          <p:nvPr/>
        </p:nvSpPr>
        <p:spPr>
          <a:xfrm flipH="1">
            <a:off x="724275"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35"/>
          <p:cNvSpPr txBox="1"/>
          <p:nvPr>
            <p:ph idx="2" type="subTitle"/>
          </p:nvPr>
        </p:nvSpPr>
        <p:spPr>
          <a:xfrm>
            <a:off x="724275" y="1937825"/>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492" name="Google Shape;492;p35"/>
          <p:cNvSpPr/>
          <p:nvPr/>
        </p:nvSpPr>
        <p:spPr>
          <a:xfrm>
            <a:off x="457155" y="1345100"/>
            <a:ext cx="2185500" cy="4767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100">
              <a:latin typeface="Roboto Light"/>
              <a:ea typeface="Roboto Light"/>
              <a:cs typeface="Roboto Light"/>
              <a:sym typeface="Roboto Light"/>
            </a:endParaRPr>
          </a:p>
        </p:txBody>
      </p:sp>
      <p:sp>
        <p:nvSpPr>
          <p:cNvPr id="493" name="Google Shape;493;p35"/>
          <p:cNvSpPr/>
          <p:nvPr/>
        </p:nvSpPr>
        <p:spPr>
          <a:xfrm rot="10800000">
            <a:off x="593344" y="1733888"/>
            <a:ext cx="261029" cy="144694"/>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35"/>
          <p:cNvSpPr/>
          <p:nvPr/>
        </p:nvSpPr>
        <p:spPr>
          <a:xfrm flipH="1">
            <a:off x="3496050"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35"/>
          <p:cNvSpPr txBox="1"/>
          <p:nvPr>
            <p:ph idx="3" type="subTitle"/>
          </p:nvPr>
        </p:nvSpPr>
        <p:spPr>
          <a:xfrm>
            <a:off x="3496050"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496" name="Google Shape;496;p35"/>
          <p:cNvSpPr/>
          <p:nvPr/>
        </p:nvSpPr>
        <p:spPr>
          <a:xfrm>
            <a:off x="3228929" y="1345100"/>
            <a:ext cx="2298600" cy="4767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100">
              <a:solidFill>
                <a:srgbClr val="FFFFFF"/>
              </a:solidFill>
              <a:latin typeface="Roboto Light"/>
              <a:ea typeface="Roboto Light"/>
              <a:cs typeface="Roboto Light"/>
              <a:sym typeface="Roboto Light"/>
            </a:endParaRPr>
          </a:p>
        </p:txBody>
      </p:sp>
      <p:sp>
        <p:nvSpPr>
          <p:cNvPr id="497" name="Google Shape;497;p35"/>
          <p:cNvSpPr/>
          <p:nvPr/>
        </p:nvSpPr>
        <p:spPr>
          <a:xfrm rot="10800000">
            <a:off x="3365119" y="1733888"/>
            <a:ext cx="261029" cy="144694"/>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nvGrpSpPr>
          <p:cNvPr id="498" name="Google Shape;498;p35"/>
          <p:cNvGrpSpPr/>
          <p:nvPr/>
        </p:nvGrpSpPr>
        <p:grpSpPr>
          <a:xfrm>
            <a:off x="6134054" y="1345850"/>
            <a:ext cx="2298699" cy="533482"/>
            <a:chOff x="457164" y="1378809"/>
            <a:chExt cx="2997000" cy="695454"/>
          </a:xfrm>
        </p:grpSpPr>
        <p:sp>
          <p:nvSpPr>
            <p:cNvPr id="499" name="Google Shape;499;p35"/>
            <p:cNvSpPr/>
            <p:nvPr/>
          </p:nvSpPr>
          <p:spPr>
            <a:xfrm>
              <a:off x="457164" y="1378809"/>
              <a:ext cx="2997000" cy="621300"/>
            </a:xfrm>
            <a:prstGeom prst="roundRect">
              <a:avLst>
                <a:gd fmla="val 16667" name="adj"/>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100">
                <a:solidFill>
                  <a:srgbClr val="FFFFFF"/>
                </a:solidFill>
                <a:latin typeface="Roboto Light"/>
                <a:ea typeface="Roboto Light"/>
                <a:cs typeface="Roboto Light"/>
                <a:sym typeface="Roboto Light"/>
              </a:endParaRPr>
            </a:p>
          </p:txBody>
        </p:sp>
        <p:sp>
          <p:nvSpPr>
            <p:cNvPr id="500" name="Google Shape;500;p35"/>
            <p:cNvSpPr/>
            <p:nvPr/>
          </p:nvSpPr>
          <p:spPr>
            <a:xfrm rot="10800000">
              <a:off x="634726" y="1885638"/>
              <a:ext cx="340325" cy="188625"/>
            </a:xfrm>
            <a:prstGeom prst="flowChartExtract">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501" name="Google Shape;501;p35"/>
          <p:cNvSpPr/>
          <p:nvPr/>
        </p:nvSpPr>
        <p:spPr>
          <a:xfrm flipH="1">
            <a:off x="6401175" y="193852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35"/>
          <p:cNvSpPr txBox="1"/>
          <p:nvPr>
            <p:ph idx="4" type="subTitle"/>
          </p:nvPr>
        </p:nvSpPr>
        <p:spPr>
          <a:xfrm>
            <a:off x="6401175" y="193858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503" name="Google Shape;503;p35"/>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504" name="Google Shape;504;p35"/>
          <p:cNvSpPr txBox="1"/>
          <p:nvPr>
            <p:ph idx="6" type="subTitle"/>
          </p:nvPr>
        </p:nvSpPr>
        <p:spPr>
          <a:xfrm>
            <a:off x="467725" y="1345000"/>
            <a:ext cx="2185500" cy="476700"/>
          </a:xfrm>
          <a:prstGeom prst="rect">
            <a:avLst/>
          </a:prstGeom>
          <a:noFill/>
          <a:ln>
            <a:noFill/>
          </a:ln>
        </p:spPr>
        <p:txBody>
          <a:bodyPr anchorCtr="0" anchor="t" bIns="91425" lIns="137150" spcFirstLastPara="1" rIns="91425" wrap="square" tIns="91425">
            <a:noAutofit/>
          </a:bodyPr>
          <a:lstStyle>
            <a:lvl1pPr lvl="0" rtl="0">
              <a:spcBef>
                <a:spcPts val="0"/>
              </a:spcBef>
              <a:spcAft>
                <a:spcPts val="0"/>
              </a:spcAft>
              <a:buSzPts val="1400"/>
              <a:buFont typeface="Roboto Medium"/>
              <a:buNone/>
              <a:defRPr>
                <a:latin typeface="Roboto Medium"/>
                <a:ea typeface="Roboto Medium"/>
                <a:cs typeface="Roboto Medium"/>
                <a:sym typeface="Roboto Medium"/>
              </a:defRPr>
            </a:lvl1pPr>
            <a:lvl2pPr lvl="1" rtl="0">
              <a:spcBef>
                <a:spcPts val="0"/>
              </a:spcBef>
              <a:spcAft>
                <a:spcPts val="0"/>
              </a:spcAft>
              <a:buSzPts val="1400"/>
              <a:buFont typeface="Roboto Medium"/>
              <a:buNone/>
              <a:defRPr>
                <a:latin typeface="Roboto Medium"/>
                <a:ea typeface="Roboto Medium"/>
                <a:cs typeface="Roboto Medium"/>
                <a:sym typeface="Roboto Medium"/>
              </a:defRPr>
            </a:lvl2pPr>
            <a:lvl3pPr lvl="2" rtl="0">
              <a:spcBef>
                <a:spcPts val="0"/>
              </a:spcBef>
              <a:spcAft>
                <a:spcPts val="0"/>
              </a:spcAft>
              <a:buSzPts val="1400"/>
              <a:buFont typeface="Roboto Medium"/>
              <a:buNone/>
              <a:defRPr>
                <a:latin typeface="Roboto Medium"/>
                <a:ea typeface="Roboto Medium"/>
                <a:cs typeface="Roboto Medium"/>
                <a:sym typeface="Roboto Medium"/>
              </a:defRPr>
            </a:lvl3pPr>
            <a:lvl4pPr lvl="3" rtl="0">
              <a:spcBef>
                <a:spcPts val="0"/>
              </a:spcBef>
              <a:spcAft>
                <a:spcPts val="0"/>
              </a:spcAft>
              <a:buSzPts val="1400"/>
              <a:buFont typeface="Roboto Medium"/>
              <a:buNone/>
              <a:defRPr>
                <a:latin typeface="Roboto Medium"/>
                <a:ea typeface="Roboto Medium"/>
                <a:cs typeface="Roboto Medium"/>
                <a:sym typeface="Roboto Medium"/>
              </a:defRPr>
            </a:lvl4pPr>
            <a:lvl5pPr lvl="4" rtl="0">
              <a:spcBef>
                <a:spcPts val="0"/>
              </a:spcBef>
              <a:spcAft>
                <a:spcPts val="0"/>
              </a:spcAft>
              <a:buSzPts val="1400"/>
              <a:buFont typeface="Roboto Medium"/>
              <a:buNone/>
              <a:defRPr>
                <a:latin typeface="Roboto Medium"/>
                <a:ea typeface="Roboto Medium"/>
                <a:cs typeface="Roboto Medium"/>
                <a:sym typeface="Roboto Medium"/>
              </a:defRPr>
            </a:lvl5pPr>
            <a:lvl6pPr lvl="5" rtl="0">
              <a:spcBef>
                <a:spcPts val="0"/>
              </a:spcBef>
              <a:spcAft>
                <a:spcPts val="0"/>
              </a:spcAft>
              <a:buSzPts val="1400"/>
              <a:buFont typeface="Roboto Medium"/>
              <a:buNone/>
              <a:defRPr>
                <a:latin typeface="Roboto Medium"/>
                <a:ea typeface="Roboto Medium"/>
                <a:cs typeface="Roboto Medium"/>
                <a:sym typeface="Roboto Medium"/>
              </a:defRPr>
            </a:lvl6pPr>
            <a:lvl7pPr lvl="6" rtl="0">
              <a:spcBef>
                <a:spcPts val="0"/>
              </a:spcBef>
              <a:spcAft>
                <a:spcPts val="0"/>
              </a:spcAft>
              <a:buSzPts val="1400"/>
              <a:buFont typeface="Roboto Medium"/>
              <a:buNone/>
              <a:defRPr>
                <a:latin typeface="Roboto Medium"/>
                <a:ea typeface="Roboto Medium"/>
                <a:cs typeface="Roboto Medium"/>
                <a:sym typeface="Roboto Medium"/>
              </a:defRPr>
            </a:lvl7pPr>
            <a:lvl8pPr lvl="7" rtl="0">
              <a:spcBef>
                <a:spcPts val="0"/>
              </a:spcBef>
              <a:spcAft>
                <a:spcPts val="0"/>
              </a:spcAft>
              <a:buSzPts val="1400"/>
              <a:buFont typeface="Roboto Medium"/>
              <a:buNone/>
              <a:defRPr>
                <a:latin typeface="Roboto Medium"/>
                <a:ea typeface="Roboto Medium"/>
                <a:cs typeface="Roboto Medium"/>
                <a:sym typeface="Roboto Medium"/>
              </a:defRPr>
            </a:lvl8pPr>
            <a:lvl9pPr lvl="8" rtl="0">
              <a:spcBef>
                <a:spcPts val="0"/>
              </a:spcBef>
              <a:spcAft>
                <a:spcPts val="0"/>
              </a:spcAft>
              <a:buSzPts val="1400"/>
              <a:buFont typeface="Roboto Medium"/>
              <a:buNone/>
              <a:defRPr>
                <a:latin typeface="Roboto Medium"/>
                <a:ea typeface="Roboto Medium"/>
                <a:cs typeface="Roboto Medium"/>
                <a:sym typeface="Roboto Medium"/>
              </a:defRPr>
            </a:lvl9pPr>
          </a:lstStyle>
          <a:p/>
        </p:txBody>
      </p:sp>
      <p:sp>
        <p:nvSpPr>
          <p:cNvPr id="505" name="Google Shape;505;p35"/>
          <p:cNvSpPr txBox="1"/>
          <p:nvPr>
            <p:ph idx="7" type="subTitle"/>
          </p:nvPr>
        </p:nvSpPr>
        <p:spPr>
          <a:xfrm>
            <a:off x="3215625" y="1345000"/>
            <a:ext cx="2185500" cy="476700"/>
          </a:xfrm>
          <a:prstGeom prst="rect">
            <a:avLst/>
          </a:prstGeom>
          <a:noFill/>
          <a:ln>
            <a:noFill/>
          </a:ln>
        </p:spPr>
        <p:txBody>
          <a:bodyPr anchorCtr="0" anchor="t" bIns="91425" lIns="137150" spcFirstLastPara="1" rIns="91425" wrap="square" tIns="91425">
            <a:noAutofit/>
          </a:bodyPr>
          <a:lstStyle>
            <a:lvl1pPr lvl="0"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1pPr>
            <a:lvl2pPr lvl="1"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2pPr>
            <a:lvl3pPr lvl="2"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3pPr>
            <a:lvl4pPr lvl="3"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4pPr>
            <a:lvl5pPr lvl="4"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5pPr>
            <a:lvl6pPr lvl="5"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6pPr>
            <a:lvl7pPr lvl="6"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7pPr>
            <a:lvl8pPr lvl="7"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8pPr>
            <a:lvl9pPr lvl="8"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9pPr>
          </a:lstStyle>
          <a:p/>
        </p:txBody>
      </p:sp>
      <p:sp>
        <p:nvSpPr>
          <p:cNvPr id="506" name="Google Shape;506;p35"/>
          <p:cNvSpPr txBox="1"/>
          <p:nvPr>
            <p:ph idx="8" type="subTitle"/>
          </p:nvPr>
        </p:nvSpPr>
        <p:spPr>
          <a:xfrm>
            <a:off x="6115500" y="1345000"/>
            <a:ext cx="2185500" cy="476700"/>
          </a:xfrm>
          <a:prstGeom prst="rect">
            <a:avLst/>
          </a:prstGeom>
          <a:noFill/>
          <a:ln>
            <a:noFill/>
          </a:ln>
        </p:spPr>
        <p:txBody>
          <a:bodyPr anchorCtr="0" anchor="t" bIns="91425" lIns="137150" spcFirstLastPara="1" rIns="91425" wrap="square" tIns="91425">
            <a:noAutofit/>
          </a:bodyPr>
          <a:lstStyle>
            <a:lvl1pPr lvl="0"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1pPr>
            <a:lvl2pPr lvl="1"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2pPr>
            <a:lvl3pPr lvl="2"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3pPr>
            <a:lvl4pPr lvl="3"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4pPr>
            <a:lvl5pPr lvl="4"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5pPr>
            <a:lvl6pPr lvl="5"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6pPr>
            <a:lvl7pPr lvl="6"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7pPr>
            <a:lvl8pPr lvl="7"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8pPr>
            <a:lvl9pPr lvl="8"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6. Numbered 1–2 1">
  <p:cSld name="CUSTOM_2_7_1_5_2_1_1_1_1">
    <p:spTree>
      <p:nvGrpSpPr>
        <p:cNvPr id="507" name="Shape 507"/>
        <p:cNvGrpSpPr/>
        <p:nvPr/>
      </p:nvGrpSpPr>
      <p:grpSpPr>
        <a:xfrm>
          <a:off x="0" y="0"/>
          <a:ext cx="0" cy="0"/>
          <a:chOff x="0" y="0"/>
          <a:chExt cx="0" cy="0"/>
        </a:xfrm>
      </p:grpSpPr>
      <p:pic>
        <p:nvPicPr>
          <p:cNvPr id="508" name="Google Shape;508;p36"/>
          <p:cNvPicPr preferRelativeResize="0"/>
          <p:nvPr/>
        </p:nvPicPr>
        <p:blipFill>
          <a:blip r:embed="rId2">
            <a:alphaModFix/>
          </a:blip>
          <a:stretch>
            <a:fillRect/>
          </a:stretch>
        </p:blipFill>
        <p:spPr>
          <a:xfrm>
            <a:off x="4305138" y="1183050"/>
            <a:ext cx="827470" cy="3662574"/>
          </a:xfrm>
          <a:prstGeom prst="rect">
            <a:avLst/>
          </a:prstGeom>
          <a:noFill/>
          <a:ln>
            <a:noFill/>
          </a:ln>
        </p:spPr>
      </p:pic>
      <p:sp>
        <p:nvSpPr>
          <p:cNvPr id="509" name="Google Shape;509;p3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0" name="Google Shape;510;p3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11" name="Google Shape;511;p3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12" name="Google Shape;512;p36"/>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513" name="Google Shape;513;p3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14" name="Google Shape;514;p36"/>
          <p:cNvSpPr/>
          <p:nvPr/>
        </p:nvSpPr>
        <p:spPr>
          <a:xfrm>
            <a:off x="457160" y="1421300"/>
            <a:ext cx="3848100" cy="4767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100">
              <a:solidFill>
                <a:srgbClr val="FFFFFF"/>
              </a:solidFill>
              <a:latin typeface="Roboto Light"/>
              <a:ea typeface="Roboto Light"/>
              <a:cs typeface="Roboto Light"/>
              <a:sym typeface="Roboto Light"/>
            </a:endParaRPr>
          </a:p>
        </p:txBody>
      </p:sp>
      <p:sp>
        <p:nvSpPr>
          <p:cNvPr id="515" name="Google Shape;515;p36"/>
          <p:cNvSpPr/>
          <p:nvPr/>
        </p:nvSpPr>
        <p:spPr>
          <a:xfrm rot="10800000">
            <a:off x="593369" y="1810088"/>
            <a:ext cx="261029" cy="144694"/>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516" name="Google Shape;516;p36"/>
          <p:cNvSpPr txBox="1"/>
          <p:nvPr>
            <p:ph idx="2" type="subTitle"/>
          </p:nvPr>
        </p:nvSpPr>
        <p:spPr>
          <a:xfrm>
            <a:off x="-12300" y="213585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7" name="Google Shape;517;p36"/>
          <p:cNvSpPr txBox="1"/>
          <p:nvPr>
            <p:ph idx="3" type="subTitle"/>
          </p:nvPr>
        </p:nvSpPr>
        <p:spPr>
          <a:xfrm>
            <a:off x="4466800" y="213810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8" name="Google Shape;518;p36"/>
          <p:cNvSpPr txBox="1"/>
          <p:nvPr>
            <p:ph idx="4" type="subTitle"/>
          </p:nvPr>
        </p:nvSpPr>
        <p:spPr>
          <a:xfrm>
            <a:off x="457150" y="1433138"/>
            <a:ext cx="3848100" cy="476700"/>
          </a:xfrm>
          <a:prstGeom prst="rect">
            <a:avLst/>
          </a:prstGeom>
          <a:noFill/>
          <a:ln>
            <a:noFill/>
          </a:ln>
        </p:spPr>
        <p:txBody>
          <a:bodyPr anchorCtr="0" anchor="t" bIns="0" lIns="182875" spcFirstLastPara="1" rIns="0" wrap="square" tIns="91425">
            <a:noAutofit/>
          </a:bodyPr>
          <a:lstStyle>
            <a:lvl1pPr lvl="0" rtl="0">
              <a:spcBef>
                <a:spcPts val="0"/>
              </a:spcBef>
              <a:spcAft>
                <a:spcPts val="0"/>
              </a:spcAft>
              <a:buNone/>
              <a:defRPr sz="1800">
                <a:solidFill>
                  <a:srgbClr val="FFFFFF"/>
                </a:solidFill>
                <a:latin typeface="Roboto Light"/>
                <a:ea typeface="Roboto Light"/>
                <a:cs typeface="Roboto Light"/>
                <a:sym typeface="Roboto Light"/>
              </a:defRPr>
            </a:lvl1pPr>
            <a:lvl2pPr lvl="1" rtl="0" algn="ctr">
              <a:spcBef>
                <a:spcPts val="0"/>
              </a:spcBef>
              <a:spcAft>
                <a:spcPts val="0"/>
              </a:spcAft>
              <a:buNone/>
              <a:defRPr>
                <a:solidFill>
                  <a:srgbClr val="FFFFFF"/>
                </a:solidFill>
              </a:defRPr>
            </a:lvl2pPr>
            <a:lvl3pPr lvl="2" rtl="0" algn="ctr">
              <a:spcBef>
                <a:spcPts val="0"/>
              </a:spcBef>
              <a:spcAft>
                <a:spcPts val="0"/>
              </a:spcAft>
              <a:buNone/>
              <a:defRPr>
                <a:solidFill>
                  <a:srgbClr val="FFFFFF"/>
                </a:solidFill>
              </a:defRPr>
            </a:lvl3pPr>
            <a:lvl4pPr lvl="3" rtl="0" algn="ctr">
              <a:spcBef>
                <a:spcPts val="0"/>
              </a:spcBef>
              <a:spcAft>
                <a:spcPts val="0"/>
              </a:spcAft>
              <a:buNone/>
              <a:defRPr>
                <a:solidFill>
                  <a:srgbClr val="FFFFFF"/>
                </a:solidFill>
              </a:defRPr>
            </a:lvl4pPr>
            <a:lvl5pPr lvl="4" rtl="0" algn="ctr">
              <a:spcBef>
                <a:spcPts val="0"/>
              </a:spcBef>
              <a:spcAft>
                <a:spcPts val="0"/>
              </a:spcAft>
              <a:buNone/>
              <a:defRPr>
                <a:solidFill>
                  <a:srgbClr val="FFFFFF"/>
                </a:solidFill>
              </a:defRPr>
            </a:lvl5pPr>
            <a:lvl6pPr lvl="5" rtl="0" algn="ctr">
              <a:spcBef>
                <a:spcPts val="0"/>
              </a:spcBef>
              <a:spcAft>
                <a:spcPts val="0"/>
              </a:spcAft>
              <a:buNone/>
              <a:defRPr>
                <a:solidFill>
                  <a:srgbClr val="FFFFFF"/>
                </a:solidFill>
              </a:defRPr>
            </a:lvl6pPr>
            <a:lvl7pPr lvl="6" rtl="0" algn="ctr">
              <a:spcBef>
                <a:spcPts val="0"/>
              </a:spcBef>
              <a:spcAft>
                <a:spcPts val="0"/>
              </a:spcAft>
              <a:buNone/>
              <a:defRPr>
                <a:solidFill>
                  <a:srgbClr val="FFFFFF"/>
                </a:solidFill>
              </a:defRPr>
            </a:lvl7pPr>
            <a:lvl8pPr lvl="7" rtl="0" algn="ctr">
              <a:spcBef>
                <a:spcPts val="0"/>
              </a:spcBef>
              <a:spcAft>
                <a:spcPts val="0"/>
              </a:spcAft>
              <a:buNone/>
              <a:defRPr>
                <a:solidFill>
                  <a:srgbClr val="FFFFFF"/>
                </a:solidFill>
              </a:defRPr>
            </a:lvl8pPr>
            <a:lvl9pPr lvl="8" rtl="0" algn="ctr">
              <a:spcBef>
                <a:spcPts val="0"/>
              </a:spcBef>
              <a:spcAft>
                <a:spcPts val="0"/>
              </a:spcAft>
              <a:buNone/>
              <a:defRPr>
                <a:solidFill>
                  <a:srgbClr val="FFFFFF"/>
                </a:solidFill>
              </a:defRPr>
            </a:lvl9pPr>
          </a:lstStyle>
          <a:p/>
        </p:txBody>
      </p:sp>
      <p:sp>
        <p:nvSpPr>
          <p:cNvPr id="519" name="Google Shape;519;p36"/>
          <p:cNvSpPr/>
          <p:nvPr/>
        </p:nvSpPr>
        <p:spPr>
          <a:xfrm>
            <a:off x="4876760" y="1404763"/>
            <a:ext cx="3848100" cy="476700"/>
          </a:xfrm>
          <a:prstGeom prst="roundRect">
            <a:avLst>
              <a:gd fmla="val 16667" name="adj"/>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100">
              <a:latin typeface="Roboto Light"/>
              <a:ea typeface="Roboto Light"/>
              <a:cs typeface="Roboto Light"/>
              <a:sym typeface="Roboto Light"/>
            </a:endParaRPr>
          </a:p>
        </p:txBody>
      </p:sp>
      <p:sp>
        <p:nvSpPr>
          <p:cNvPr id="520" name="Google Shape;520;p36"/>
          <p:cNvSpPr/>
          <p:nvPr/>
        </p:nvSpPr>
        <p:spPr>
          <a:xfrm rot="10800000">
            <a:off x="5012969" y="1793551"/>
            <a:ext cx="261029" cy="144694"/>
          </a:xfrm>
          <a:prstGeom prst="flowChartExtract">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36"/>
          <p:cNvSpPr txBox="1"/>
          <p:nvPr>
            <p:ph idx="5" type="subTitle"/>
          </p:nvPr>
        </p:nvSpPr>
        <p:spPr>
          <a:xfrm>
            <a:off x="4876750" y="1416600"/>
            <a:ext cx="3848100" cy="476700"/>
          </a:xfrm>
          <a:prstGeom prst="rect">
            <a:avLst/>
          </a:prstGeom>
          <a:noFill/>
          <a:ln>
            <a:noFill/>
          </a:ln>
        </p:spPr>
        <p:txBody>
          <a:bodyPr anchorCtr="0" anchor="t" bIns="0" lIns="182875" spcFirstLastPara="1" rIns="0" wrap="square" tIns="91425">
            <a:noAutofit/>
          </a:bodyPr>
          <a:lstStyle>
            <a:lvl1pPr lvl="0" rtl="0">
              <a:spcBef>
                <a:spcPts val="0"/>
              </a:spcBef>
              <a:spcAft>
                <a:spcPts val="0"/>
              </a:spcAft>
              <a:buNone/>
              <a:defRPr sz="1800">
                <a:solidFill>
                  <a:srgbClr val="FFFFFF"/>
                </a:solidFill>
                <a:latin typeface="Roboto Light"/>
                <a:ea typeface="Roboto Light"/>
                <a:cs typeface="Roboto Light"/>
                <a:sym typeface="Roboto Light"/>
              </a:defRPr>
            </a:lvl1pPr>
            <a:lvl2pPr lvl="1" rtl="0" algn="ctr">
              <a:spcBef>
                <a:spcPts val="0"/>
              </a:spcBef>
              <a:spcAft>
                <a:spcPts val="0"/>
              </a:spcAft>
              <a:buNone/>
              <a:defRPr>
                <a:solidFill>
                  <a:srgbClr val="FFFFFF"/>
                </a:solidFill>
              </a:defRPr>
            </a:lvl2pPr>
            <a:lvl3pPr lvl="2" rtl="0" algn="ctr">
              <a:spcBef>
                <a:spcPts val="0"/>
              </a:spcBef>
              <a:spcAft>
                <a:spcPts val="0"/>
              </a:spcAft>
              <a:buNone/>
              <a:defRPr>
                <a:solidFill>
                  <a:srgbClr val="FFFFFF"/>
                </a:solidFill>
              </a:defRPr>
            </a:lvl3pPr>
            <a:lvl4pPr lvl="3" rtl="0" algn="ctr">
              <a:spcBef>
                <a:spcPts val="0"/>
              </a:spcBef>
              <a:spcAft>
                <a:spcPts val="0"/>
              </a:spcAft>
              <a:buNone/>
              <a:defRPr>
                <a:solidFill>
                  <a:srgbClr val="FFFFFF"/>
                </a:solidFill>
              </a:defRPr>
            </a:lvl4pPr>
            <a:lvl5pPr lvl="4" rtl="0" algn="ctr">
              <a:spcBef>
                <a:spcPts val="0"/>
              </a:spcBef>
              <a:spcAft>
                <a:spcPts val="0"/>
              </a:spcAft>
              <a:buNone/>
              <a:defRPr>
                <a:solidFill>
                  <a:srgbClr val="FFFFFF"/>
                </a:solidFill>
              </a:defRPr>
            </a:lvl5pPr>
            <a:lvl6pPr lvl="5" rtl="0" algn="ctr">
              <a:spcBef>
                <a:spcPts val="0"/>
              </a:spcBef>
              <a:spcAft>
                <a:spcPts val="0"/>
              </a:spcAft>
              <a:buNone/>
              <a:defRPr>
                <a:solidFill>
                  <a:srgbClr val="FFFFFF"/>
                </a:solidFill>
              </a:defRPr>
            </a:lvl6pPr>
            <a:lvl7pPr lvl="6" rtl="0" algn="ctr">
              <a:spcBef>
                <a:spcPts val="0"/>
              </a:spcBef>
              <a:spcAft>
                <a:spcPts val="0"/>
              </a:spcAft>
              <a:buNone/>
              <a:defRPr>
                <a:solidFill>
                  <a:srgbClr val="FFFFFF"/>
                </a:solidFill>
              </a:defRPr>
            </a:lvl7pPr>
            <a:lvl8pPr lvl="7" rtl="0" algn="ctr">
              <a:spcBef>
                <a:spcPts val="0"/>
              </a:spcBef>
              <a:spcAft>
                <a:spcPts val="0"/>
              </a:spcAft>
              <a:buNone/>
              <a:defRPr>
                <a:solidFill>
                  <a:srgbClr val="FFFFFF"/>
                </a:solidFill>
              </a:defRPr>
            </a:lvl8pPr>
            <a:lvl9pPr lvl="8" rtl="0" algn="ctr">
              <a:spcBef>
                <a:spcPts val="0"/>
              </a:spcBef>
              <a:spcAft>
                <a:spcPts val="0"/>
              </a:spcAft>
              <a:buNone/>
              <a:defRPr>
                <a:solidFill>
                  <a:srgbClr val="FFFFFF"/>
                </a:solidFill>
              </a:defRPr>
            </a:lvl9pPr>
          </a:lstStyle>
          <a:p/>
        </p:txBody>
      </p:sp>
      <p:sp>
        <p:nvSpPr>
          <p:cNvPr id="522" name="Google Shape;522;p36"/>
          <p:cNvSpPr txBox="1"/>
          <p:nvPr>
            <p:ph idx="6"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7. Bullets 1–4 (Blue) 1">
  <p:cSld name="CUSTOM_2_7_1_6_1_2_4">
    <p:spTree>
      <p:nvGrpSpPr>
        <p:cNvPr id="523" name="Shape 523"/>
        <p:cNvGrpSpPr/>
        <p:nvPr/>
      </p:nvGrpSpPr>
      <p:grpSpPr>
        <a:xfrm>
          <a:off x="0" y="0"/>
          <a:ext cx="0" cy="0"/>
          <a:chOff x="0" y="0"/>
          <a:chExt cx="0" cy="0"/>
        </a:xfrm>
      </p:grpSpPr>
      <p:grpSp>
        <p:nvGrpSpPr>
          <p:cNvPr id="524" name="Google Shape;524;p37"/>
          <p:cNvGrpSpPr/>
          <p:nvPr/>
        </p:nvGrpSpPr>
        <p:grpSpPr>
          <a:xfrm>
            <a:off x="453220" y="1424000"/>
            <a:ext cx="743726" cy="530949"/>
            <a:chOff x="453220" y="1424000"/>
            <a:chExt cx="743726" cy="530949"/>
          </a:xfrm>
        </p:grpSpPr>
        <p:sp>
          <p:nvSpPr>
            <p:cNvPr id="525" name="Google Shape;525;p37"/>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526" name="Google Shape;526;p37"/>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527" name="Google Shape;527;p37"/>
          <p:cNvGrpSpPr/>
          <p:nvPr/>
        </p:nvGrpSpPr>
        <p:grpSpPr>
          <a:xfrm>
            <a:off x="453233" y="2276300"/>
            <a:ext cx="743726" cy="530949"/>
            <a:chOff x="453233" y="2276300"/>
            <a:chExt cx="743726" cy="530949"/>
          </a:xfrm>
        </p:grpSpPr>
        <p:sp>
          <p:nvSpPr>
            <p:cNvPr id="528" name="Google Shape;528;p37"/>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529" name="Google Shape;529;p37"/>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530" name="Google Shape;530;p37"/>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3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2" name="Google Shape;532;p3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33" name="Google Shape;533;p3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34" name="Google Shape;534;p37"/>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535" name="Google Shape;535;p3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36" name="Google Shape;536;p37"/>
          <p:cNvSpPr txBox="1"/>
          <p:nvPr>
            <p:ph idx="2" type="subTitle"/>
          </p:nvPr>
        </p:nvSpPr>
        <p:spPr>
          <a:xfrm>
            <a:off x="0" y="14003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7" name="Google Shape;537;p37"/>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37"/>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37"/>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0" name="Google Shape;540;p37"/>
          <p:cNvGrpSpPr/>
          <p:nvPr/>
        </p:nvGrpSpPr>
        <p:grpSpPr>
          <a:xfrm>
            <a:off x="453233" y="3128588"/>
            <a:ext cx="743726" cy="530949"/>
            <a:chOff x="453233" y="3128588"/>
            <a:chExt cx="743726" cy="530949"/>
          </a:xfrm>
        </p:grpSpPr>
        <p:sp>
          <p:nvSpPr>
            <p:cNvPr id="541" name="Google Shape;541;p37"/>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542" name="Google Shape;542;p37"/>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543" name="Google Shape;543;p37"/>
          <p:cNvGrpSpPr/>
          <p:nvPr/>
        </p:nvGrpSpPr>
        <p:grpSpPr>
          <a:xfrm>
            <a:off x="453233" y="3952200"/>
            <a:ext cx="743726" cy="530949"/>
            <a:chOff x="453233" y="3952200"/>
            <a:chExt cx="743726" cy="530949"/>
          </a:xfrm>
        </p:grpSpPr>
        <p:sp>
          <p:nvSpPr>
            <p:cNvPr id="544" name="Google Shape;544;p37"/>
            <p:cNvSpPr/>
            <p:nvPr/>
          </p:nvSpPr>
          <p:spPr>
            <a:xfrm>
              <a:off x="453233" y="3952200"/>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545" name="Google Shape;545;p37"/>
            <p:cNvSpPr/>
            <p:nvPr/>
          </p:nvSpPr>
          <p:spPr>
            <a:xfrm flipH="1" rot="10800000">
              <a:off x="453233" y="423079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546" name="Google Shape;546;p37"/>
          <p:cNvSpPr txBox="1"/>
          <p:nvPr>
            <p:ph idx="3" type="subTitle"/>
          </p:nvPr>
        </p:nvSpPr>
        <p:spPr>
          <a:xfrm>
            <a:off x="0" y="2233538"/>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7" name="Google Shape;547;p37"/>
          <p:cNvSpPr txBox="1"/>
          <p:nvPr>
            <p:ph idx="4" type="subTitle"/>
          </p:nvPr>
        </p:nvSpPr>
        <p:spPr>
          <a:xfrm>
            <a:off x="0" y="307625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8" name="Google Shape;548;p37"/>
          <p:cNvSpPr txBox="1"/>
          <p:nvPr>
            <p:ph idx="5" type="subTitle"/>
          </p:nvPr>
        </p:nvSpPr>
        <p:spPr>
          <a:xfrm>
            <a:off x="0" y="3916563"/>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9" name="Google Shape;549;p37"/>
          <p:cNvSpPr txBox="1"/>
          <p:nvPr>
            <p:ph idx="6"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5. Bullets 1–3 (Blue)  1">
  <p:cSld name="CUSTOM_2_7_1_6_1_2_3_1">
    <p:spTree>
      <p:nvGrpSpPr>
        <p:cNvPr id="550" name="Shape 550"/>
        <p:cNvGrpSpPr/>
        <p:nvPr/>
      </p:nvGrpSpPr>
      <p:grpSpPr>
        <a:xfrm>
          <a:off x="0" y="0"/>
          <a:ext cx="0" cy="0"/>
          <a:chOff x="0" y="0"/>
          <a:chExt cx="0" cy="0"/>
        </a:xfrm>
      </p:grpSpPr>
      <p:sp>
        <p:nvSpPr>
          <p:cNvPr id="551" name="Google Shape;551;p38"/>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552" name="Google Shape;552;p38"/>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
        <p:nvSpPr>
          <p:cNvPr id="553" name="Google Shape;553;p38"/>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554" name="Google Shape;554;p38"/>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
        <p:nvSpPr>
          <p:cNvPr id="555" name="Google Shape;555;p38"/>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3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7" name="Google Shape;557;p3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58" name="Google Shape;558;p3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59" name="Google Shape;559;p38"/>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560" name="Google Shape;560;p3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61" name="Google Shape;561;p38"/>
          <p:cNvSpPr txBox="1"/>
          <p:nvPr>
            <p:ph idx="2" type="subTitle"/>
          </p:nvPr>
        </p:nvSpPr>
        <p:spPr>
          <a:xfrm>
            <a:off x="0" y="14003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2" name="Google Shape;562;p38"/>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38"/>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38"/>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565" name="Google Shape;565;p38"/>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
        <p:nvSpPr>
          <p:cNvPr id="566" name="Google Shape;566;p38"/>
          <p:cNvSpPr txBox="1"/>
          <p:nvPr>
            <p:ph idx="3" type="subTitle"/>
          </p:nvPr>
        </p:nvSpPr>
        <p:spPr>
          <a:xfrm>
            <a:off x="0" y="2233538"/>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7" name="Google Shape;567;p38"/>
          <p:cNvSpPr txBox="1"/>
          <p:nvPr>
            <p:ph idx="4" type="subTitle"/>
          </p:nvPr>
        </p:nvSpPr>
        <p:spPr>
          <a:xfrm>
            <a:off x="0" y="307625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8" name="Google Shape;568;p38"/>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576">
          <p15:clr>
            <a:srgbClr val="FA7B17"/>
          </p15:clr>
        </p15:guide>
      </p15:sldGuideLst>
    </p:ext>
  </p:extLst>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8. Bullets 1–4 (Red) 1">
  <p:cSld name="CUSTOM_2_7_1_6_1_2_2_3">
    <p:spTree>
      <p:nvGrpSpPr>
        <p:cNvPr id="569" name="Shape 569"/>
        <p:cNvGrpSpPr/>
        <p:nvPr/>
      </p:nvGrpSpPr>
      <p:grpSpPr>
        <a:xfrm>
          <a:off x="0" y="0"/>
          <a:ext cx="0" cy="0"/>
          <a:chOff x="0" y="0"/>
          <a:chExt cx="0" cy="0"/>
        </a:xfrm>
      </p:grpSpPr>
      <p:sp>
        <p:nvSpPr>
          <p:cNvPr id="570" name="Google Shape;570;p39"/>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571" name="Google Shape;571;p39"/>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sp>
        <p:nvSpPr>
          <p:cNvPr id="572" name="Google Shape;572;p39"/>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573" name="Google Shape;573;p39"/>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sp>
        <p:nvSpPr>
          <p:cNvPr id="574" name="Google Shape;574;p39"/>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3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6" name="Google Shape;576;p3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77" name="Google Shape;577;p3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78" name="Google Shape;578;p39"/>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579" name="Google Shape;579;p3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80" name="Google Shape;580;p39"/>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39"/>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39"/>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39"/>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584" name="Google Shape;584;p39"/>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sp>
        <p:nvSpPr>
          <p:cNvPr id="585" name="Google Shape;585;p39"/>
          <p:cNvSpPr/>
          <p:nvPr/>
        </p:nvSpPr>
        <p:spPr>
          <a:xfrm>
            <a:off x="453233" y="3952200"/>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586" name="Google Shape;586;p39"/>
          <p:cNvSpPr/>
          <p:nvPr/>
        </p:nvSpPr>
        <p:spPr>
          <a:xfrm flipH="1" rot="10800000">
            <a:off x="453233" y="4230792"/>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sp>
        <p:nvSpPr>
          <p:cNvPr id="587" name="Google Shape;587;p39"/>
          <p:cNvSpPr txBox="1"/>
          <p:nvPr>
            <p:ph idx="2" type="subTitle"/>
          </p:nvPr>
        </p:nvSpPr>
        <p:spPr>
          <a:xfrm>
            <a:off x="-25" y="14003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8" name="Google Shape;588;p39"/>
          <p:cNvSpPr txBox="1"/>
          <p:nvPr>
            <p:ph idx="3" type="subTitle"/>
          </p:nvPr>
        </p:nvSpPr>
        <p:spPr>
          <a:xfrm>
            <a:off x="-25" y="2233541"/>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9" name="Google Shape;589;p39"/>
          <p:cNvSpPr txBox="1"/>
          <p:nvPr>
            <p:ph idx="4" type="subTitle"/>
          </p:nvPr>
        </p:nvSpPr>
        <p:spPr>
          <a:xfrm>
            <a:off x="-25" y="3076258"/>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0" name="Google Shape;590;p39"/>
          <p:cNvSpPr txBox="1"/>
          <p:nvPr>
            <p:ph idx="5" type="subTitle"/>
          </p:nvPr>
        </p:nvSpPr>
        <p:spPr>
          <a:xfrm>
            <a:off x="-25" y="39165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1" name="Google Shape;591;p39"/>
          <p:cNvSpPr txBox="1"/>
          <p:nvPr>
            <p:ph idx="6"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6. Bullets 1–3 (Red)  1">
  <p:cSld name="CUSTOM_2_7_1_6_1_2_2_2_1">
    <p:spTree>
      <p:nvGrpSpPr>
        <p:cNvPr id="592" name="Shape 592"/>
        <p:cNvGrpSpPr/>
        <p:nvPr/>
      </p:nvGrpSpPr>
      <p:grpSpPr>
        <a:xfrm>
          <a:off x="0" y="0"/>
          <a:ext cx="0" cy="0"/>
          <a:chOff x="0" y="0"/>
          <a:chExt cx="0" cy="0"/>
        </a:xfrm>
      </p:grpSpPr>
      <p:grpSp>
        <p:nvGrpSpPr>
          <p:cNvPr id="593" name="Google Shape;593;p40"/>
          <p:cNvGrpSpPr/>
          <p:nvPr/>
        </p:nvGrpSpPr>
        <p:grpSpPr>
          <a:xfrm>
            <a:off x="453220" y="1424000"/>
            <a:ext cx="743726" cy="530949"/>
            <a:chOff x="453220" y="1424000"/>
            <a:chExt cx="743726" cy="530949"/>
          </a:xfrm>
        </p:grpSpPr>
        <p:sp>
          <p:nvSpPr>
            <p:cNvPr id="594" name="Google Shape;594;p40"/>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595" name="Google Shape;595;p40"/>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grpSp>
      <p:sp>
        <p:nvSpPr>
          <p:cNvPr id="596" name="Google Shape;596;p40"/>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597" name="Google Shape;597;p40"/>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sp>
        <p:nvSpPr>
          <p:cNvPr id="598" name="Google Shape;598;p40"/>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4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0" name="Google Shape;600;p4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01" name="Google Shape;601;p4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02" name="Google Shape;602;p40"/>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603" name="Google Shape;603;p4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04" name="Google Shape;604;p40"/>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40"/>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40"/>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607" name="Google Shape;607;p40"/>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sp>
        <p:nvSpPr>
          <p:cNvPr id="608" name="Google Shape;608;p40"/>
          <p:cNvSpPr txBox="1"/>
          <p:nvPr>
            <p:ph idx="2" type="subTitle"/>
          </p:nvPr>
        </p:nvSpPr>
        <p:spPr>
          <a:xfrm>
            <a:off x="50" y="14003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9" name="Google Shape;609;p40"/>
          <p:cNvSpPr txBox="1"/>
          <p:nvPr>
            <p:ph idx="3" type="subTitle"/>
          </p:nvPr>
        </p:nvSpPr>
        <p:spPr>
          <a:xfrm>
            <a:off x="50" y="2233538"/>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0" name="Google Shape;610;p40"/>
          <p:cNvSpPr txBox="1"/>
          <p:nvPr>
            <p:ph idx="4" type="subTitle"/>
          </p:nvPr>
        </p:nvSpPr>
        <p:spPr>
          <a:xfrm>
            <a:off x="50" y="307625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1" name="Google Shape;611;p40"/>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5. Questions?">
  <p:cSld name="CUSTOM_17_2_1_2_3_1_2">
    <p:spTree>
      <p:nvGrpSpPr>
        <p:cNvPr id="29" name="Shape 29"/>
        <p:cNvGrpSpPr/>
        <p:nvPr/>
      </p:nvGrpSpPr>
      <p:grpSpPr>
        <a:xfrm>
          <a:off x="0" y="0"/>
          <a:ext cx="0" cy="0"/>
          <a:chOff x="0" y="0"/>
          <a:chExt cx="0" cy="0"/>
        </a:xfrm>
      </p:grpSpPr>
      <p:pic>
        <p:nvPicPr>
          <p:cNvPr id="30" name="Google Shape;30;p5"/>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31" name="Google Shape;31;p5"/>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32" name="Google Shape;32;p5"/>
          <p:cNvSpPr txBox="1"/>
          <p:nvPr/>
        </p:nvSpPr>
        <p:spPr>
          <a:xfrm>
            <a:off x="9150" y="987250"/>
            <a:ext cx="9144000" cy="73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500">
                <a:solidFill>
                  <a:srgbClr val="FFFFFF"/>
                </a:solidFill>
                <a:latin typeface="Oswald Light"/>
                <a:ea typeface="Oswald Light"/>
                <a:cs typeface="Oswald Light"/>
                <a:sym typeface="Oswald Light"/>
              </a:rPr>
              <a:t>Questions?</a:t>
            </a:r>
            <a:endParaRPr sz="6500">
              <a:solidFill>
                <a:srgbClr val="FFFFFF"/>
              </a:solidFill>
              <a:latin typeface="Oswald Light"/>
              <a:ea typeface="Oswald Light"/>
              <a:cs typeface="Oswald Light"/>
              <a:sym typeface="Oswald Light"/>
            </a:endParaRPr>
          </a:p>
        </p:txBody>
      </p:sp>
      <p:pic>
        <p:nvPicPr>
          <p:cNvPr id="33" name="Google Shape;33;p5"/>
          <p:cNvPicPr preferRelativeResize="0"/>
          <p:nvPr/>
        </p:nvPicPr>
        <p:blipFill>
          <a:blip r:embed="rId3">
            <a:alphaModFix/>
          </a:blip>
          <a:stretch>
            <a:fillRect/>
          </a:stretch>
        </p:blipFill>
        <p:spPr>
          <a:xfrm>
            <a:off x="491450" y="2331600"/>
            <a:ext cx="8378224" cy="2537024"/>
          </a:xfrm>
          <a:prstGeom prst="rect">
            <a:avLst/>
          </a:prstGeom>
          <a:noFill/>
          <a:ln>
            <a:noFill/>
          </a:ln>
        </p:spPr>
      </p:pic>
      <p:sp>
        <p:nvSpPr>
          <p:cNvPr id="34" name="Google Shape;34;p5"/>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9. Bullets 1–4 (Orange) 1">
  <p:cSld name="CUSTOM_2_7_1_6_1_2_2_1_2">
    <p:spTree>
      <p:nvGrpSpPr>
        <p:cNvPr id="612" name="Shape 612"/>
        <p:cNvGrpSpPr/>
        <p:nvPr/>
      </p:nvGrpSpPr>
      <p:grpSpPr>
        <a:xfrm>
          <a:off x="0" y="0"/>
          <a:ext cx="0" cy="0"/>
          <a:chOff x="0" y="0"/>
          <a:chExt cx="0" cy="0"/>
        </a:xfrm>
      </p:grpSpPr>
      <p:sp>
        <p:nvSpPr>
          <p:cNvPr id="613" name="Google Shape;613;p41"/>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614" name="Google Shape;614;p41"/>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615" name="Google Shape;615;p41"/>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616" name="Google Shape;616;p41"/>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617" name="Google Shape;617;p41"/>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4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9" name="Google Shape;619;p4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20" name="Google Shape;620;p4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21" name="Google Shape;621;p41"/>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622" name="Google Shape;622;p4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23" name="Google Shape;623;p41"/>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41"/>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41"/>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41"/>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627" name="Google Shape;627;p41"/>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628" name="Google Shape;628;p41"/>
          <p:cNvSpPr/>
          <p:nvPr/>
        </p:nvSpPr>
        <p:spPr>
          <a:xfrm>
            <a:off x="453233" y="39522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629" name="Google Shape;629;p41"/>
          <p:cNvSpPr/>
          <p:nvPr/>
        </p:nvSpPr>
        <p:spPr>
          <a:xfrm flipH="1" rot="10800000">
            <a:off x="453233" y="42307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630" name="Google Shape;630;p41"/>
          <p:cNvSpPr txBox="1"/>
          <p:nvPr>
            <p:ph idx="2" type="subTitle"/>
          </p:nvPr>
        </p:nvSpPr>
        <p:spPr>
          <a:xfrm>
            <a:off x="0" y="14003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31" name="Google Shape;631;p41"/>
          <p:cNvSpPr txBox="1"/>
          <p:nvPr>
            <p:ph idx="3" type="subTitle"/>
          </p:nvPr>
        </p:nvSpPr>
        <p:spPr>
          <a:xfrm>
            <a:off x="0" y="2233538"/>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32" name="Google Shape;632;p41"/>
          <p:cNvSpPr txBox="1"/>
          <p:nvPr>
            <p:ph idx="4" type="subTitle"/>
          </p:nvPr>
        </p:nvSpPr>
        <p:spPr>
          <a:xfrm>
            <a:off x="0" y="307625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33" name="Google Shape;633;p41"/>
          <p:cNvSpPr txBox="1"/>
          <p:nvPr>
            <p:ph idx="5" type="subTitle"/>
          </p:nvPr>
        </p:nvSpPr>
        <p:spPr>
          <a:xfrm>
            <a:off x="0" y="3916563"/>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34" name="Google Shape;634;p41"/>
          <p:cNvSpPr txBox="1"/>
          <p:nvPr>
            <p:ph idx="6"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7. Bullets 1–3 (Orange)  1">
  <p:cSld name="CUSTOM_2_7_1_6_1_2_2_1_1_1">
    <p:spTree>
      <p:nvGrpSpPr>
        <p:cNvPr id="635" name="Shape 635"/>
        <p:cNvGrpSpPr/>
        <p:nvPr/>
      </p:nvGrpSpPr>
      <p:grpSpPr>
        <a:xfrm>
          <a:off x="0" y="0"/>
          <a:ext cx="0" cy="0"/>
          <a:chOff x="0" y="0"/>
          <a:chExt cx="0" cy="0"/>
        </a:xfrm>
      </p:grpSpPr>
      <p:grpSp>
        <p:nvGrpSpPr>
          <p:cNvPr id="636" name="Google Shape;636;p42"/>
          <p:cNvGrpSpPr/>
          <p:nvPr/>
        </p:nvGrpSpPr>
        <p:grpSpPr>
          <a:xfrm>
            <a:off x="453408" y="2249150"/>
            <a:ext cx="743726" cy="530949"/>
            <a:chOff x="453233" y="2276300"/>
            <a:chExt cx="743726" cy="530949"/>
          </a:xfrm>
        </p:grpSpPr>
        <p:sp>
          <p:nvSpPr>
            <p:cNvPr id="637" name="Google Shape;637;p42"/>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638" name="Google Shape;638;p42"/>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grpSp>
      <p:sp>
        <p:nvSpPr>
          <p:cNvPr id="639" name="Google Shape;639;p42"/>
          <p:cNvSpPr/>
          <p:nvPr/>
        </p:nvSpPr>
        <p:spPr>
          <a:xfrm>
            <a:off x="1352725" y="13516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0" name="Google Shape;640;p42"/>
          <p:cNvGrpSpPr/>
          <p:nvPr/>
        </p:nvGrpSpPr>
        <p:grpSpPr>
          <a:xfrm>
            <a:off x="453395" y="1396850"/>
            <a:ext cx="743726" cy="530949"/>
            <a:chOff x="453220" y="1424000"/>
            <a:chExt cx="743726" cy="530949"/>
          </a:xfrm>
        </p:grpSpPr>
        <p:sp>
          <p:nvSpPr>
            <p:cNvPr id="641" name="Google Shape;641;p42"/>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642" name="Google Shape;642;p42"/>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grpSp>
      <p:sp>
        <p:nvSpPr>
          <p:cNvPr id="643" name="Google Shape;643;p4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4" name="Google Shape;644;p4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45" name="Google Shape;645;p4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46" name="Google Shape;646;p42"/>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647" name="Google Shape;647;p4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48" name="Google Shape;648;p42"/>
          <p:cNvSpPr/>
          <p:nvPr/>
        </p:nvSpPr>
        <p:spPr>
          <a:xfrm>
            <a:off x="1352725" y="220398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42"/>
          <p:cNvSpPr/>
          <p:nvPr/>
        </p:nvSpPr>
        <p:spPr>
          <a:xfrm>
            <a:off x="1352725" y="30467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0" name="Google Shape;650;p42"/>
          <p:cNvGrpSpPr/>
          <p:nvPr/>
        </p:nvGrpSpPr>
        <p:grpSpPr>
          <a:xfrm>
            <a:off x="453408" y="3101438"/>
            <a:ext cx="743726" cy="530949"/>
            <a:chOff x="453233" y="3128588"/>
            <a:chExt cx="743726" cy="530949"/>
          </a:xfrm>
        </p:grpSpPr>
        <p:sp>
          <p:nvSpPr>
            <p:cNvPr id="651" name="Google Shape;651;p42"/>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652" name="Google Shape;652;p42"/>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grpSp>
      <p:sp>
        <p:nvSpPr>
          <p:cNvPr id="653" name="Google Shape;653;p42"/>
          <p:cNvSpPr txBox="1"/>
          <p:nvPr>
            <p:ph idx="2" type="subTitle"/>
          </p:nvPr>
        </p:nvSpPr>
        <p:spPr>
          <a:xfrm>
            <a:off x="175" y="2206388"/>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4" name="Google Shape;654;p42"/>
          <p:cNvSpPr txBox="1"/>
          <p:nvPr>
            <p:ph idx="3" type="subTitle"/>
          </p:nvPr>
        </p:nvSpPr>
        <p:spPr>
          <a:xfrm>
            <a:off x="175" y="30491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5" name="Google Shape;655;p42"/>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0. Bullets 1–5 (Teal) 1">
  <p:cSld name="CUSTOM_2_7_1_4_1_3">
    <p:spTree>
      <p:nvGrpSpPr>
        <p:cNvPr id="656" name="Shape 656"/>
        <p:cNvGrpSpPr/>
        <p:nvPr/>
      </p:nvGrpSpPr>
      <p:grpSpPr>
        <a:xfrm>
          <a:off x="0" y="0"/>
          <a:ext cx="0" cy="0"/>
          <a:chOff x="0" y="0"/>
          <a:chExt cx="0" cy="0"/>
        </a:xfrm>
      </p:grpSpPr>
      <p:sp>
        <p:nvSpPr>
          <p:cNvPr id="657" name="Google Shape;657;p43"/>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4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Medium"/>
                <a:ea typeface="Roboto Medium"/>
                <a:cs typeface="Roboto Medium"/>
                <a:sym typeface="Roboto Medium"/>
              </a:defRPr>
            </a:lvl2pPr>
            <a:lvl3pPr lvl="2" rtl="0">
              <a:spcBef>
                <a:spcPts val="0"/>
              </a:spcBef>
              <a:spcAft>
                <a:spcPts val="0"/>
              </a:spcAft>
              <a:buNone/>
              <a:defRPr>
                <a:latin typeface="Roboto Medium"/>
                <a:ea typeface="Roboto Medium"/>
                <a:cs typeface="Roboto Medium"/>
                <a:sym typeface="Roboto Medium"/>
              </a:defRPr>
            </a:lvl3pPr>
            <a:lvl4pPr lvl="3" rtl="0">
              <a:spcBef>
                <a:spcPts val="0"/>
              </a:spcBef>
              <a:spcAft>
                <a:spcPts val="0"/>
              </a:spcAft>
              <a:buNone/>
              <a:defRPr>
                <a:latin typeface="Roboto Medium"/>
                <a:ea typeface="Roboto Medium"/>
                <a:cs typeface="Roboto Medium"/>
                <a:sym typeface="Roboto Medium"/>
              </a:defRPr>
            </a:lvl4pPr>
            <a:lvl5pPr lvl="4" rtl="0">
              <a:spcBef>
                <a:spcPts val="0"/>
              </a:spcBef>
              <a:spcAft>
                <a:spcPts val="0"/>
              </a:spcAft>
              <a:buNone/>
              <a:defRPr>
                <a:latin typeface="Roboto Medium"/>
                <a:ea typeface="Roboto Medium"/>
                <a:cs typeface="Roboto Medium"/>
                <a:sym typeface="Roboto Medium"/>
              </a:defRPr>
            </a:lvl5pPr>
            <a:lvl6pPr lvl="5" rtl="0">
              <a:spcBef>
                <a:spcPts val="0"/>
              </a:spcBef>
              <a:spcAft>
                <a:spcPts val="0"/>
              </a:spcAft>
              <a:buNone/>
              <a:defRPr>
                <a:latin typeface="Roboto Medium"/>
                <a:ea typeface="Roboto Medium"/>
                <a:cs typeface="Roboto Medium"/>
                <a:sym typeface="Roboto Medium"/>
              </a:defRPr>
            </a:lvl6pPr>
            <a:lvl7pPr lvl="6" rtl="0">
              <a:spcBef>
                <a:spcPts val="0"/>
              </a:spcBef>
              <a:spcAft>
                <a:spcPts val="0"/>
              </a:spcAft>
              <a:buNone/>
              <a:defRPr>
                <a:latin typeface="Roboto Medium"/>
                <a:ea typeface="Roboto Medium"/>
                <a:cs typeface="Roboto Medium"/>
                <a:sym typeface="Roboto Medium"/>
              </a:defRPr>
            </a:lvl7pPr>
            <a:lvl8pPr lvl="7" rtl="0">
              <a:spcBef>
                <a:spcPts val="0"/>
              </a:spcBef>
              <a:spcAft>
                <a:spcPts val="0"/>
              </a:spcAft>
              <a:buNone/>
              <a:defRPr>
                <a:latin typeface="Roboto Medium"/>
                <a:ea typeface="Roboto Medium"/>
                <a:cs typeface="Roboto Medium"/>
                <a:sym typeface="Roboto Medium"/>
              </a:defRPr>
            </a:lvl8pPr>
            <a:lvl9pPr lvl="8" rtl="0">
              <a:spcBef>
                <a:spcPts val="0"/>
              </a:spcBef>
              <a:spcAft>
                <a:spcPts val="0"/>
              </a:spcAft>
              <a:buNone/>
              <a:defRPr>
                <a:latin typeface="Roboto Medium"/>
                <a:ea typeface="Roboto Medium"/>
                <a:cs typeface="Roboto Medium"/>
                <a:sym typeface="Roboto Medium"/>
              </a:defRPr>
            </a:lvl9pPr>
          </a:lstStyle>
          <a:p/>
        </p:txBody>
      </p:sp>
      <p:sp>
        <p:nvSpPr>
          <p:cNvPr id="659" name="Google Shape;659;p4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60" name="Google Shape;660;p4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61" name="Google Shape;661;p43"/>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662" name="Google Shape;662;p4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63" name="Google Shape;663;p43"/>
          <p:cNvSpPr txBox="1"/>
          <p:nvPr>
            <p:ph idx="2" type="subTitle"/>
          </p:nvPr>
        </p:nvSpPr>
        <p:spPr>
          <a:xfrm>
            <a:off x="-121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4" name="Google Shape;664;p43"/>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43"/>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43"/>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43"/>
          <p:cNvSpPr txBox="1"/>
          <p:nvPr>
            <p:ph idx="3" type="subTitle"/>
          </p:nvPr>
        </p:nvSpPr>
        <p:spPr>
          <a:xfrm>
            <a:off x="-1212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8" name="Google Shape;668;p43"/>
          <p:cNvSpPr txBox="1"/>
          <p:nvPr>
            <p:ph idx="4" type="subTitle"/>
          </p:nvPr>
        </p:nvSpPr>
        <p:spPr>
          <a:xfrm>
            <a:off x="-12125"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9" name="Google Shape;669;p43"/>
          <p:cNvSpPr txBox="1"/>
          <p:nvPr>
            <p:ph idx="5" type="subTitle"/>
          </p:nvPr>
        </p:nvSpPr>
        <p:spPr>
          <a:xfrm>
            <a:off x="-12125"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0" name="Google Shape;670;p43"/>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43"/>
          <p:cNvSpPr txBox="1"/>
          <p:nvPr>
            <p:ph idx="6" type="subTitle"/>
          </p:nvPr>
        </p:nvSpPr>
        <p:spPr>
          <a:xfrm>
            <a:off x="-12125"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672" name="Google Shape;672;p43"/>
          <p:cNvGrpSpPr/>
          <p:nvPr/>
        </p:nvGrpSpPr>
        <p:grpSpPr>
          <a:xfrm>
            <a:off x="450683" y="1358000"/>
            <a:ext cx="743726" cy="530949"/>
            <a:chOff x="450683" y="1358000"/>
            <a:chExt cx="743726" cy="530949"/>
          </a:xfrm>
        </p:grpSpPr>
        <p:sp>
          <p:nvSpPr>
            <p:cNvPr id="673" name="Google Shape;673;p43"/>
            <p:cNvSpPr/>
            <p:nvPr/>
          </p:nvSpPr>
          <p:spPr>
            <a:xfrm>
              <a:off x="450683" y="1358000"/>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674" name="Google Shape;674;p43"/>
            <p:cNvSpPr/>
            <p:nvPr/>
          </p:nvSpPr>
          <p:spPr>
            <a:xfrm flipH="1" rot="10800000">
              <a:off x="450683" y="1636592"/>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grpSp>
      <p:sp>
        <p:nvSpPr>
          <p:cNvPr id="675" name="Google Shape;675;p43"/>
          <p:cNvSpPr/>
          <p:nvPr/>
        </p:nvSpPr>
        <p:spPr>
          <a:xfrm>
            <a:off x="450683" y="2042925"/>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676" name="Google Shape;676;p43"/>
          <p:cNvSpPr/>
          <p:nvPr/>
        </p:nvSpPr>
        <p:spPr>
          <a:xfrm flipH="1" rot="10800000">
            <a:off x="450683" y="2321517"/>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677" name="Google Shape;677;p43"/>
          <p:cNvSpPr/>
          <p:nvPr/>
        </p:nvSpPr>
        <p:spPr>
          <a:xfrm>
            <a:off x="450683" y="2758813"/>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678" name="Google Shape;678;p43"/>
          <p:cNvSpPr/>
          <p:nvPr/>
        </p:nvSpPr>
        <p:spPr>
          <a:xfrm flipH="1" rot="10800000">
            <a:off x="450683" y="3037404"/>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679" name="Google Shape;679;p43"/>
          <p:cNvSpPr/>
          <p:nvPr/>
        </p:nvSpPr>
        <p:spPr>
          <a:xfrm>
            <a:off x="450683" y="3442525"/>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680" name="Google Shape;680;p43"/>
          <p:cNvSpPr/>
          <p:nvPr/>
        </p:nvSpPr>
        <p:spPr>
          <a:xfrm flipH="1" rot="10800000">
            <a:off x="450683" y="3721117"/>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681" name="Google Shape;681;p43"/>
          <p:cNvSpPr/>
          <p:nvPr/>
        </p:nvSpPr>
        <p:spPr>
          <a:xfrm>
            <a:off x="450683" y="4126238"/>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682" name="Google Shape;682;p43"/>
          <p:cNvSpPr/>
          <p:nvPr/>
        </p:nvSpPr>
        <p:spPr>
          <a:xfrm flipH="1" rot="10800000">
            <a:off x="450683" y="4404829"/>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683" name="Google Shape;683;p43"/>
          <p:cNvSpPr txBox="1"/>
          <p:nvPr>
            <p:ph idx="7"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0. Bullets 1–5 (Red) 1">
  <p:cSld name="CUSTOM_2_7_1_4_1_2_1">
    <p:spTree>
      <p:nvGrpSpPr>
        <p:cNvPr id="684" name="Shape 684"/>
        <p:cNvGrpSpPr/>
        <p:nvPr/>
      </p:nvGrpSpPr>
      <p:grpSpPr>
        <a:xfrm>
          <a:off x="0" y="0"/>
          <a:ext cx="0" cy="0"/>
          <a:chOff x="0" y="0"/>
          <a:chExt cx="0" cy="0"/>
        </a:xfrm>
      </p:grpSpPr>
      <p:sp>
        <p:nvSpPr>
          <p:cNvPr id="685" name="Google Shape;685;p44"/>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4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Medium"/>
                <a:ea typeface="Roboto Medium"/>
                <a:cs typeface="Roboto Medium"/>
                <a:sym typeface="Roboto Medium"/>
              </a:defRPr>
            </a:lvl2pPr>
            <a:lvl3pPr lvl="2" rtl="0">
              <a:spcBef>
                <a:spcPts val="0"/>
              </a:spcBef>
              <a:spcAft>
                <a:spcPts val="0"/>
              </a:spcAft>
              <a:buNone/>
              <a:defRPr>
                <a:latin typeface="Roboto Medium"/>
                <a:ea typeface="Roboto Medium"/>
                <a:cs typeface="Roboto Medium"/>
                <a:sym typeface="Roboto Medium"/>
              </a:defRPr>
            </a:lvl3pPr>
            <a:lvl4pPr lvl="3" rtl="0">
              <a:spcBef>
                <a:spcPts val="0"/>
              </a:spcBef>
              <a:spcAft>
                <a:spcPts val="0"/>
              </a:spcAft>
              <a:buNone/>
              <a:defRPr>
                <a:latin typeface="Roboto Medium"/>
                <a:ea typeface="Roboto Medium"/>
                <a:cs typeface="Roboto Medium"/>
                <a:sym typeface="Roboto Medium"/>
              </a:defRPr>
            </a:lvl4pPr>
            <a:lvl5pPr lvl="4" rtl="0">
              <a:spcBef>
                <a:spcPts val="0"/>
              </a:spcBef>
              <a:spcAft>
                <a:spcPts val="0"/>
              </a:spcAft>
              <a:buNone/>
              <a:defRPr>
                <a:latin typeface="Roboto Medium"/>
                <a:ea typeface="Roboto Medium"/>
                <a:cs typeface="Roboto Medium"/>
                <a:sym typeface="Roboto Medium"/>
              </a:defRPr>
            </a:lvl5pPr>
            <a:lvl6pPr lvl="5" rtl="0">
              <a:spcBef>
                <a:spcPts val="0"/>
              </a:spcBef>
              <a:spcAft>
                <a:spcPts val="0"/>
              </a:spcAft>
              <a:buNone/>
              <a:defRPr>
                <a:latin typeface="Roboto Medium"/>
                <a:ea typeface="Roboto Medium"/>
                <a:cs typeface="Roboto Medium"/>
                <a:sym typeface="Roboto Medium"/>
              </a:defRPr>
            </a:lvl6pPr>
            <a:lvl7pPr lvl="6" rtl="0">
              <a:spcBef>
                <a:spcPts val="0"/>
              </a:spcBef>
              <a:spcAft>
                <a:spcPts val="0"/>
              </a:spcAft>
              <a:buNone/>
              <a:defRPr>
                <a:latin typeface="Roboto Medium"/>
                <a:ea typeface="Roboto Medium"/>
                <a:cs typeface="Roboto Medium"/>
                <a:sym typeface="Roboto Medium"/>
              </a:defRPr>
            </a:lvl7pPr>
            <a:lvl8pPr lvl="7" rtl="0">
              <a:spcBef>
                <a:spcPts val="0"/>
              </a:spcBef>
              <a:spcAft>
                <a:spcPts val="0"/>
              </a:spcAft>
              <a:buNone/>
              <a:defRPr>
                <a:latin typeface="Roboto Medium"/>
                <a:ea typeface="Roboto Medium"/>
                <a:cs typeface="Roboto Medium"/>
                <a:sym typeface="Roboto Medium"/>
              </a:defRPr>
            </a:lvl8pPr>
            <a:lvl9pPr lvl="8" rtl="0">
              <a:spcBef>
                <a:spcPts val="0"/>
              </a:spcBef>
              <a:spcAft>
                <a:spcPts val="0"/>
              </a:spcAft>
              <a:buNone/>
              <a:defRPr>
                <a:latin typeface="Roboto Medium"/>
                <a:ea typeface="Roboto Medium"/>
                <a:cs typeface="Roboto Medium"/>
                <a:sym typeface="Roboto Medium"/>
              </a:defRPr>
            </a:lvl9pPr>
          </a:lstStyle>
          <a:p/>
        </p:txBody>
      </p:sp>
      <p:sp>
        <p:nvSpPr>
          <p:cNvPr id="687" name="Google Shape;687;p4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88" name="Google Shape;688;p4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89" name="Google Shape;689;p44"/>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690" name="Google Shape;690;p4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91" name="Google Shape;691;p44"/>
          <p:cNvSpPr txBox="1"/>
          <p:nvPr>
            <p:ph idx="2" type="subTitle"/>
          </p:nvPr>
        </p:nvSpPr>
        <p:spPr>
          <a:xfrm>
            <a:off x="-121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2" name="Google Shape;692;p44"/>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44"/>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44"/>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44"/>
          <p:cNvSpPr txBox="1"/>
          <p:nvPr>
            <p:ph idx="3" type="subTitle"/>
          </p:nvPr>
        </p:nvSpPr>
        <p:spPr>
          <a:xfrm>
            <a:off x="-1212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6" name="Google Shape;696;p44"/>
          <p:cNvSpPr txBox="1"/>
          <p:nvPr>
            <p:ph idx="4" type="subTitle"/>
          </p:nvPr>
        </p:nvSpPr>
        <p:spPr>
          <a:xfrm>
            <a:off x="-12125"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7" name="Google Shape;697;p44"/>
          <p:cNvSpPr txBox="1"/>
          <p:nvPr>
            <p:ph idx="5" type="subTitle"/>
          </p:nvPr>
        </p:nvSpPr>
        <p:spPr>
          <a:xfrm>
            <a:off x="-12125"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8" name="Google Shape;698;p44"/>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44"/>
          <p:cNvSpPr txBox="1"/>
          <p:nvPr>
            <p:ph idx="6" type="subTitle"/>
          </p:nvPr>
        </p:nvSpPr>
        <p:spPr>
          <a:xfrm>
            <a:off x="-12125"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00" name="Google Shape;700;p44"/>
          <p:cNvSpPr txBox="1"/>
          <p:nvPr>
            <p:ph idx="7"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grpSp>
        <p:nvGrpSpPr>
          <p:cNvPr id="701" name="Google Shape;701;p44"/>
          <p:cNvGrpSpPr/>
          <p:nvPr/>
        </p:nvGrpSpPr>
        <p:grpSpPr>
          <a:xfrm>
            <a:off x="453220" y="1347800"/>
            <a:ext cx="743726" cy="530949"/>
            <a:chOff x="453220" y="1347800"/>
            <a:chExt cx="743726" cy="530949"/>
          </a:xfrm>
        </p:grpSpPr>
        <p:sp>
          <p:nvSpPr>
            <p:cNvPr id="702" name="Google Shape;702;p44"/>
            <p:cNvSpPr/>
            <p:nvPr/>
          </p:nvSpPr>
          <p:spPr>
            <a:xfrm>
              <a:off x="453220" y="1347800"/>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703" name="Google Shape;703;p44"/>
            <p:cNvSpPr/>
            <p:nvPr/>
          </p:nvSpPr>
          <p:spPr>
            <a:xfrm flipH="1" rot="10800000">
              <a:off x="453220" y="1626392"/>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grpSp>
      <p:grpSp>
        <p:nvGrpSpPr>
          <p:cNvPr id="704" name="Google Shape;704;p44"/>
          <p:cNvGrpSpPr/>
          <p:nvPr/>
        </p:nvGrpSpPr>
        <p:grpSpPr>
          <a:xfrm>
            <a:off x="453233" y="2758813"/>
            <a:ext cx="743726" cy="530949"/>
            <a:chOff x="453233" y="2200100"/>
            <a:chExt cx="743726" cy="530949"/>
          </a:xfrm>
        </p:grpSpPr>
        <p:sp>
          <p:nvSpPr>
            <p:cNvPr id="705" name="Google Shape;705;p44"/>
            <p:cNvSpPr/>
            <p:nvPr/>
          </p:nvSpPr>
          <p:spPr>
            <a:xfrm>
              <a:off x="453233" y="2200100"/>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706" name="Google Shape;706;p44"/>
            <p:cNvSpPr/>
            <p:nvPr/>
          </p:nvSpPr>
          <p:spPr>
            <a:xfrm flipH="1" rot="10800000">
              <a:off x="453233" y="2478692"/>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grpSp>
      <p:grpSp>
        <p:nvGrpSpPr>
          <p:cNvPr id="707" name="Google Shape;707;p44"/>
          <p:cNvGrpSpPr/>
          <p:nvPr/>
        </p:nvGrpSpPr>
        <p:grpSpPr>
          <a:xfrm>
            <a:off x="453233" y="3442525"/>
            <a:ext cx="743726" cy="530949"/>
            <a:chOff x="453233" y="3052388"/>
            <a:chExt cx="743726" cy="530949"/>
          </a:xfrm>
        </p:grpSpPr>
        <p:sp>
          <p:nvSpPr>
            <p:cNvPr id="708" name="Google Shape;708;p44"/>
            <p:cNvSpPr/>
            <p:nvPr/>
          </p:nvSpPr>
          <p:spPr>
            <a:xfrm>
              <a:off x="453233" y="3052388"/>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709" name="Google Shape;709;p44"/>
            <p:cNvSpPr/>
            <p:nvPr/>
          </p:nvSpPr>
          <p:spPr>
            <a:xfrm flipH="1" rot="10800000">
              <a:off x="453233" y="3330979"/>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grpSp>
      <p:grpSp>
        <p:nvGrpSpPr>
          <p:cNvPr id="710" name="Google Shape;710;p44"/>
          <p:cNvGrpSpPr/>
          <p:nvPr/>
        </p:nvGrpSpPr>
        <p:grpSpPr>
          <a:xfrm>
            <a:off x="453233" y="4126238"/>
            <a:ext cx="743726" cy="530949"/>
            <a:chOff x="453233" y="3876000"/>
            <a:chExt cx="743726" cy="530949"/>
          </a:xfrm>
        </p:grpSpPr>
        <p:sp>
          <p:nvSpPr>
            <p:cNvPr id="711" name="Google Shape;711;p44"/>
            <p:cNvSpPr/>
            <p:nvPr/>
          </p:nvSpPr>
          <p:spPr>
            <a:xfrm>
              <a:off x="453233" y="3876000"/>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712" name="Google Shape;712;p44"/>
            <p:cNvSpPr/>
            <p:nvPr/>
          </p:nvSpPr>
          <p:spPr>
            <a:xfrm flipH="1" rot="10800000">
              <a:off x="453233" y="4154592"/>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grpSp>
      <p:grpSp>
        <p:nvGrpSpPr>
          <p:cNvPr id="713" name="Google Shape;713;p44"/>
          <p:cNvGrpSpPr/>
          <p:nvPr/>
        </p:nvGrpSpPr>
        <p:grpSpPr>
          <a:xfrm>
            <a:off x="453220" y="2042925"/>
            <a:ext cx="743726" cy="530949"/>
            <a:chOff x="453220" y="1347800"/>
            <a:chExt cx="743726" cy="530949"/>
          </a:xfrm>
        </p:grpSpPr>
        <p:sp>
          <p:nvSpPr>
            <p:cNvPr id="714" name="Google Shape;714;p44"/>
            <p:cNvSpPr/>
            <p:nvPr/>
          </p:nvSpPr>
          <p:spPr>
            <a:xfrm>
              <a:off x="453220" y="1347800"/>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715" name="Google Shape;715;p44"/>
            <p:cNvSpPr/>
            <p:nvPr/>
          </p:nvSpPr>
          <p:spPr>
            <a:xfrm flipH="1" rot="10800000">
              <a:off x="453220" y="1626392"/>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grpSp>
    </p:spTree>
  </p:cSld>
  <p:clrMapOvr>
    <a:masterClrMapping/>
  </p:clrMapOvr>
  <p:extLst>
    <p:ext uri="{DCECCB84-F9BA-43D5-87BE-67443E8EF086}">
      <p15:sldGuideLst>
        <p15:guide id="1" pos="288">
          <p15:clr>
            <a:srgbClr val="F9AD4C"/>
          </p15:clr>
        </p15:guide>
      </p15:sldGuideLst>
    </p:ext>
  </p:extLst>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8. Bullets 1–3 (Teal)  1">
  <p:cSld name="CUSTOM_2_7_1_4_1_1_1_1">
    <p:spTree>
      <p:nvGrpSpPr>
        <p:cNvPr id="716" name="Shape 716"/>
        <p:cNvGrpSpPr/>
        <p:nvPr/>
      </p:nvGrpSpPr>
      <p:grpSpPr>
        <a:xfrm>
          <a:off x="0" y="0"/>
          <a:ext cx="0" cy="0"/>
          <a:chOff x="0" y="0"/>
          <a:chExt cx="0" cy="0"/>
        </a:xfrm>
      </p:grpSpPr>
      <p:sp>
        <p:nvSpPr>
          <p:cNvPr id="717" name="Google Shape;717;p45"/>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4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Medium"/>
                <a:ea typeface="Roboto Medium"/>
                <a:cs typeface="Roboto Medium"/>
                <a:sym typeface="Roboto Medium"/>
              </a:defRPr>
            </a:lvl2pPr>
            <a:lvl3pPr lvl="2" rtl="0">
              <a:spcBef>
                <a:spcPts val="0"/>
              </a:spcBef>
              <a:spcAft>
                <a:spcPts val="0"/>
              </a:spcAft>
              <a:buNone/>
              <a:defRPr>
                <a:latin typeface="Roboto Medium"/>
                <a:ea typeface="Roboto Medium"/>
                <a:cs typeface="Roboto Medium"/>
                <a:sym typeface="Roboto Medium"/>
              </a:defRPr>
            </a:lvl3pPr>
            <a:lvl4pPr lvl="3" rtl="0">
              <a:spcBef>
                <a:spcPts val="0"/>
              </a:spcBef>
              <a:spcAft>
                <a:spcPts val="0"/>
              </a:spcAft>
              <a:buNone/>
              <a:defRPr>
                <a:latin typeface="Roboto Medium"/>
                <a:ea typeface="Roboto Medium"/>
                <a:cs typeface="Roboto Medium"/>
                <a:sym typeface="Roboto Medium"/>
              </a:defRPr>
            </a:lvl4pPr>
            <a:lvl5pPr lvl="4" rtl="0">
              <a:spcBef>
                <a:spcPts val="0"/>
              </a:spcBef>
              <a:spcAft>
                <a:spcPts val="0"/>
              </a:spcAft>
              <a:buNone/>
              <a:defRPr>
                <a:latin typeface="Roboto Medium"/>
                <a:ea typeface="Roboto Medium"/>
                <a:cs typeface="Roboto Medium"/>
                <a:sym typeface="Roboto Medium"/>
              </a:defRPr>
            </a:lvl5pPr>
            <a:lvl6pPr lvl="5" rtl="0">
              <a:spcBef>
                <a:spcPts val="0"/>
              </a:spcBef>
              <a:spcAft>
                <a:spcPts val="0"/>
              </a:spcAft>
              <a:buNone/>
              <a:defRPr>
                <a:latin typeface="Roboto Medium"/>
                <a:ea typeface="Roboto Medium"/>
                <a:cs typeface="Roboto Medium"/>
                <a:sym typeface="Roboto Medium"/>
              </a:defRPr>
            </a:lvl6pPr>
            <a:lvl7pPr lvl="6" rtl="0">
              <a:spcBef>
                <a:spcPts val="0"/>
              </a:spcBef>
              <a:spcAft>
                <a:spcPts val="0"/>
              </a:spcAft>
              <a:buNone/>
              <a:defRPr>
                <a:latin typeface="Roboto Medium"/>
                <a:ea typeface="Roboto Medium"/>
                <a:cs typeface="Roboto Medium"/>
                <a:sym typeface="Roboto Medium"/>
              </a:defRPr>
            </a:lvl7pPr>
            <a:lvl8pPr lvl="7" rtl="0">
              <a:spcBef>
                <a:spcPts val="0"/>
              </a:spcBef>
              <a:spcAft>
                <a:spcPts val="0"/>
              </a:spcAft>
              <a:buNone/>
              <a:defRPr>
                <a:latin typeface="Roboto Medium"/>
                <a:ea typeface="Roboto Medium"/>
                <a:cs typeface="Roboto Medium"/>
                <a:sym typeface="Roboto Medium"/>
              </a:defRPr>
            </a:lvl8pPr>
            <a:lvl9pPr lvl="8" rtl="0">
              <a:spcBef>
                <a:spcPts val="0"/>
              </a:spcBef>
              <a:spcAft>
                <a:spcPts val="0"/>
              </a:spcAft>
              <a:buNone/>
              <a:defRPr>
                <a:latin typeface="Roboto Medium"/>
                <a:ea typeface="Roboto Medium"/>
                <a:cs typeface="Roboto Medium"/>
                <a:sym typeface="Roboto Medium"/>
              </a:defRPr>
            </a:lvl9pPr>
          </a:lstStyle>
          <a:p/>
        </p:txBody>
      </p:sp>
      <p:sp>
        <p:nvSpPr>
          <p:cNvPr id="719" name="Google Shape;719;p4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20" name="Google Shape;720;p4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21" name="Google Shape;721;p45"/>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722" name="Google Shape;722;p4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23" name="Google Shape;723;p45"/>
          <p:cNvSpPr txBox="1"/>
          <p:nvPr>
            <p:ph idx="2"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4" name="Google Shape;724;p45"/>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45"/>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45"/>
          <p:cNvSpPr txBox="1"/>
          <p:nvPr>
            <p:ph idx="3"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7" name="Google Shape;727;p45"/>
          <p:cNvSpPr txBox="1"/>
          <p:nvPr>
            <p:ph idx="4"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8" name="Google Shape;728;p45"/>
          <p:cNvSpPr/>
          <p:nvPr/>
        </p:nvSpPr>
        <p:spPr>
          <a:xfrm>
            <a:off x="450683" y="1358000"/>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729" name="Google Shape;729;p45"/>
          <p:cNvSpPr/>
          <p:nvPr/>
        </p:nvSpPr>
        <p:spPr>
          <a:xfrm flipH="1" rot="10800000">
            <a:off x="450683" y="1636592"/>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730" name="Google Shape;730;p45"/>
          <p:cNvSpPr/>
          <p:nvPr/>
        </p:nvSpPr>
        <p:spPr>
          <a:xfrm>
            <a:off x="450683" y="2042925"/>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731" name="Google Shape;731;p45"/>
          <p:cNvSpPr/>
          <p:nvPr/>
        </p:nvSpPr>
        <p:spPr>
          <a:xfrm flipH="1" rot="10800000">
            <a:off x="450683" y="2321517"/>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732" name="Google Shape;732;p45"/>
          <p:cNvSpPr/>
          <p:nvPr/>
        </p:nvSpPr>
        <p:spPr>
          <a:xfrm>
            <a:off x="450683" y="2758813"/>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733" name="Google Shape;733;p45"/>
          <p:cNvSpPr/>
          <p:nvPr/>
        </p:nvSpPr>
        <p:spPr>
          <a:xfrm flipH="1" rot="10800000">
            <a:off x="450683" y="3037404"/>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734" name="Google Shape;734;p45"/>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5. Bullets 1–6 (Blue) 1">
  <p:cSld name="CUSTOM_10_2">
    <p:spTree>
      <p:nvGrpSpPr>
        <p:cNvPr id="735" name="Shape 735"/>
        <p:cNvGrpSpPr/>
        <p:nvPr/>
      </p:nvGrpSpPr>
      <p:grpSpPr>
        <a:xfrm>
          <a:off x="0" y="0"/>
          <a:ext cx="0" cy="0"/>
          <a:chOff x="0" y="0"/>
          <a:chExt cx="0" cy="0"/>
        </a:xfrm>
      </p:grpSpPr>
      <p:sp>
        <p:nvSpPr>
          <p:cNvPr id="736" name="Google Shape;736;p46"/>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37" name="Google Shape;737;p46"/>
          <p:cNvCxnSpPr/>
          <p:nvPr/>
        </p:nvCxnSpPr>
        <p:spPr>
          <a:xfrm>
            <a:off x="274375" y="640080"/>
            <a:ext cx="8595600" cy="10200"/>
          </a:xfrm>
          <a:prstGeom prst="straightConnector1">
            <a:avLst/>
          </a:prstGeom>
          <a:noFill/>
          <a:ln cap="flat" cmpd="sng" w="9525">
            <a:solidFill>
              <a:srgbClr val="595959"/>
            </a:solidFill>
            <a:prstDash val="solid"/>
            <a:round/>
            <a:headEnd len="med" w="med" type="none"/>
            <a:tailEnd len="med" w="med" type="none"/>
          </a:ln>
        </p:spPr>
      </p:cxnSp>
      <p:sp>
        <p:nvSpPr>
          <p:cNvPr id="738" name="Google Shape;738;p46"/>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latin typeface="Roboto"/>
                <a:ea typeface="Roboto"/>
                <a:cs typeface="Roboto"/>
                <a:sym typeface="Roboto"/>
              </a:rPr>
              <a:t>‹#›</a:t>
            </a:fld>
            <a:endParaRPr sz="600">
              <a:latin typeface="Roboto"/>
              <a:ea typeface="Roboto"/>
              <a:cs typeface="Roboto"/>
              <a:sym typeface="Roboto"/>
            </a:endParaRPr>
          </a:p>
        </p:txBody>
      </p:sp>
      <p:cxnSp>
        <p:nvCxnSpPr>
          <p:cNvPr id="739" name="Google Shape;739;p4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40" name="Google Shape;740;p46"/>
          <p:cNvSpPr txBox="1"/>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spcBef>
                <a:spcPts val="0"/>
              </a:spcBef>
              <a:spcAft>
                <a:spcPts val="0"/>
              </a:spcAft>
              <a:buNone/>
            </a:pPr>
            <a:r>
              <a:t/>
            </a:r>
            <a:endParaRPr sz="700"/>
          </a:p>
        </p:txBody>
      </p:sp>
      <p:sp>
        <p:nvSpPr>
          <p:cNvPr id="741" name="Google Shape;741;p46"/>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46"/>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46"/>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46"/>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46"/>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4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Medium"/>
                <a:ea typeface="Roboto Medium"/>
                <a:cs typeface="Roboto Medium"/>
                <a:sym typeface="Roboto Medium"/>
              </a:defRPr>
            </a:lvl2pPr>
            <a:lvl3pPr lvl="2" rtl="0">
              <a:spcBef>
                <a:spcPts val="0"/>
              </a:spcBef>
              <a:spcAft>
                <a:spcPts val="0"/>
              </a:spcAft>
              <a:buNone/>
              <a:defRPr>
                <a:latin typeface="Roboto Medium"/>
                <a:ea typeface="Roboto Medium"/>
                <a:cs typeface="Roboto Medium"/>
                <a:sym typeface="Roboto Medium"/>
              </a:defRPr>
            </a:lvl3pPr>
            <a:lvl4pPr lvl="3" rtl="0">
              <a:spcBef>
                <a:spcPts val="0"/>
              </a:spcBef>
              <a:spcAft>
                <a:spcPts val="0"/>
              </a:spcAft>
              <a:buNone/>
              <a:defRPr>
                <a:latin typeface="Roboto Medium"/>
                <a:ea typeface="Roboto Medium"/>
                <a:cs typeface="Roboto Medium"/>
                <a:sym typeface="Roboto Medium"/>
              </a:defRPr>
            </a:lvl4pPr>
            <a:lvl5pPr lvl="4" rtl="0">
              <a:spcBef>
                <a:spcPts val="0"/>
              </a:spcBef>
              <a:spcAft>
                <a:spcPts val="0"/>
              </a:spcAft>
              <a:buNone/>
              <a:defRPr>
                <a:latin typeface="Roboto Medium"/>
                <a:ea typeface="Roboto Medium"/>
                <a:cs typeface="Roboto Medium"/>
                <a:sym typeface="Roboto Medium"/>
              </a:defRPr>
            </a:lvl5pPr>
            <a:lvl6pPr lvl="5" rtl="0">
              <a:spcBef>
                <a:spcPts val="0"/>
              </a:spcBef>
              <a:spcAft>
                <a:spcPts val="0"/>
              </a:spcAft>
              <a:buNone/>
              <a:defRPr>
                <a:latin typeface="Roboto Medium"/>
                <a:ea typeface="Roboto Medium"/>
                <a:cs typeface="Roboto Medium"/>
                <a:sym typeface="Roboto Medium"/>
              </a:defRPr>
            </a:lvl6pPr>
            <a:lvl7pPr lvl="6" rtl="0">
              <a:spcBef>
                <a:spcPts val="0"/>
              </a:spcBef>
              <a:spcAft>
                <a:spcPts val="0"/>
              </a:spcAft>
              <a:buNone/>
              <a:defRPr>
                <a:latin typeface="Roboto Medium"/>
                <a:ea typeface="Roboto Medium"/>
                <a:cs typeface="Roboto Medium"/>
                <a:sym typeface="Roboto Medium"/>
              </a:defRPr>
            </a:lvl7pPr>
            <a:lvl8pPr lvl="7" rtl="0">
              <a:spcBef>
                <a:spcPts val="0"/>
              </a:spcBef>
              <a:spcAft>
                <a:spcPts val="0"/>
              </a:spcAft>
              <a:buNone/>
              <a:defRPr>
                <a:latin typeface="Roboto Medium"/>
                <a:ea typeface="Roboto Medium"/>
                <a:cs typeface="Roboto Medium"/>
                <a:sym typeface="Roboto Medium"/>
              </a:defRPr>
            </a:lvl8pPr>
            <a:lvl9pPr lvl="8" rtl="0">
              <a:spcBef>
                <a:spcPts val="0"/>
              </a:spcBef>
              <a:spcAft>
                <a:spcPts val="0"/>
              </a:spcAft>
              <a:buNone/>
              <a:defRPr>
                <a:latin typeface="Roboto Medium"/>
                <a:ea typeface="Roboto Medium"/>
                <a:cs typeface="Roboto Medium"/>
                <a:sym typeface="Roboto Medium"/>
              </a:defRPr>
            </a:lvl9pPr>
          </a:lstStyle>
          <a:p/>
        </p:txBody>
      </p:sp>
      <p:sp>
        <p:nvSpPr>
          <p:cNvPr id="747" name="Google Shape;747;p4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748" name="Google Shape;748;p46"/>
          <p:cNvGrpSpPr/>
          <p:nvPr/>
        </p:nvGrpSpPr>
        <p:grpSpPr>
          <a:xfrm>
            <a:off x="429795" y="1274754"/>
            <a:ext cx="577822" cy="412443"/>
            <a:chOff x="453224" y="1424000"/>
            <a:chExt cx="510985" cy="364800"/>
          </a:xfrm>
        </p:grpSpPr>
        <p:sp>
          <p:nvSpPr>
            <p:cNvPr id="749" name="Google Shape;749;p46"/>
            <p:cNvSpPr/>
            <p:nvPr/>
          </p:nvSpPr>
          <p:spPr>
            <a:xfrm>
              <a:off x="453224" y="1424000"/>
              <a:ext cx="510985" cy="173400"/>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750" name="Google Shape;750;p46"/>
            <p:cNvSpPr/>
            <p:nvPr/>
          </p:nvSpPr>
          <p:spPr>
            <a:xfrm flipH="1" rot="10800000">
              <a:off x="453224" y="1615400"/>
              <a:ext cx="510985" cy="173400"/>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751" name="Google Shape;751;p46"/>
          <p:cNvGrpSpPr/>
          <p:nvPr/>
        </p:nvGrpSpPr>
        <p:grpSpPr>
          <a:xfrm>
            <a:off x="429795" y="1865844"/>
            <a:ext cx="577822" cy="412443"/>
            <a:chOff x="453224" y="1424000"/>
            <a:chExt cx="510985" cy="364800"/>
          </a:xfrm>
        </p:grpSpPr>
        <p:sp>
          <p:nvSpPr>
            <p:cNvPr id="752" name="Google Shape;752;p46"/>
            <p:cNvSpPr/>
            <p:nvPr/>
          </p:nvSpPr>
          <p:spPr>
            <a:xfrm>
              <a:off x="453224" y="1424000"/>
              <a:ext cx="510985" cy="173400"/>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753" name="Google Shape;753;p46"/>
            <p:cNvSpPr/>
            <p:nvPr/>
          </p:nvSpPr>
          <p:spPr>
            <a:xfrm flipH="1" rot="10800000">
              <a:off x="453224" y="1615400"/>
              <a:ext cx="510985" cy="173400"/>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754" name="Google Shape;754;p46"/>
          <p:cNvGrpSpPr/>
          <p:nvPr/>
        </p:nvGrpSpPr>
        <p:grpSpPr>
          <a:xfrm>
            <a:off x="429795" y="2456934"/>
            <a:ext cx="577822" cy="412443"/>
            <a:chOff x="453224" y="1424000"/>
            <a:chExt cx="510985" cy="364800"/>
          </a:xfrm>
        </p:grpSpPr>
        <p:sp>
          <p:nvSpPr>
            <p:cNvPr id="755" name="Google Shape;755;p46"/>
            <p:cNvSpPr/>
            <p:nvPr/>
          </p:nvSpPr>
          <p:spPr>
            <a:xfrm>
              <a:off x="453224" y="1424000"/>
              <a:ext cx="510985" cy="173400"/>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756" name="Google Shape;756;p46"/>
            <p:cNvSpPr/>
            <p:nvPr/>
          </p:nvSpPr>
          <p:spPr>
            <a:xfrm flipH="1" rot="10800000">
              <a:off x="453224" y="1615400"/>
              <a:ext cx="510985" cy="173400"/>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757" name="Google Shape;757;p46"/>
          <p:cNvGrpSpPr/>
          <p:nvPr/>
        </p:nvGrpSpPr>
        <p:grpSpPr>
          <a:xfrm>
            <a:off x="429795" y="3048024"/>
            <a:ext cx="577822" cy="412443"/>
            <a:chOff x="453224" y="1424000"/>
            <a:chExt cx="510985" cy="364800"/>
          </a:xfrm>
        </p:grpSpPr>
        <p:sp>
          <p:nvSpPr>
            <p:cNvPr id="758" name="Google Shape;758;p46"/>
            <p:cNvSpPr/>
            <p:nvPr/>
          </p:nvSpPr>
          <p:spPr>
            <a:xfrm>
              <a:off x="453224" y="1424000"/>
              <a:ext cx="510985" cy="173400"/>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759" name="Google Shape;759;p46"/>
            <p:cNvSpPr/>
            <p:nvPr/>
          </p:nvSpPr>
          <p:spPr>
            <a:xfrm flipH="1" rot="10800000">
              <a:off x="453224" y="1615400"/>
              <a:ext cx="510985" cy="173400"/>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760" name="Google Shape;760;p46"/>
          <p:cNvGrpSpPr/>
          <p:nvPr/>
        </p:nvGrpSpPr>
        <p:grpSpPr>
          <a:xfrm>
            <a:off x="429795" y="3639114"/>
            <a:ext cx="577822" cy="412443"/>
            <a:chOff x="453224" y="1424000"/>
            <a:chExt cx="510985" cy="364800"/>
          </a:xfrm>
        </p:grpSpPr>
        <p:sp>
          <p:nvSpPr>
            <p:cNvPr id="761" name="Google Shape;761;p46"/>
            <p:cNvSpPr/>
            <p:nvPr/>
          </p:nvSpPr>
          <p:spPr>
            <a:xfrm>
              <a:off x="453224" y="1424000"/>
              <a:ext cx="510985" cy="173400"/>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762" name="Google Shape;762;p46"/>
            <p:cNvSpPr/>
            <p:nvPr/>
          </p:nvSpPr>
          <p:spPr>
            <a:xfrm flipH="1" rot="10800000">
              <a:off x="453224" y="1615400"/>
              <a:ext cx="510985" cy="173400"/>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763" name="Google Shape;763;p46"/>
          <p:cNvGrpSpPr/>
          <p:nvPr/>
        </p:nvGrpSpPr>
        <p:grpSpPr>
          <a:xfrm>
            <a:off x="429795" y="4230204"/>
            <a:ext cx="577822" cy="412443"/>
            <a:chOff x="453224" y="1424000"/>
            <a:chExt cx="510985" cy="364800"/>
          </a:xfrm>
        </p:grpSpPr>
        <p:sp>
          <p:nvSpPr>
            <p:cNvPr id="764" name="Google Shape;764;p46"/>
            <p:cNvSpPr/>
            <p:nvPr/>
          </p:nvSpPr>
          <p:spPr>
            <a:xfrm>
              <a:off x="453224" y="1424000"/>
              <a:ext cx="510985" cy="173400"/>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765" name="Google Shape;765;p46"/>
            <p:cNvSpPr/>
            <p:nvPr/>
          </p:nvSpPr>
          <p:spPr>
            <a:xfrm flipH="1" rot="10800000">
              <a:off x="453224" y="1615400"/>
              <a:ext cx="510985" cy="173400"/>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766" name="Google Shape;766;p46"/>
          <p:cNvSpPr txBox="1"/>
          <p:nvPr>
            <p:ph idx="2" type="subTitle"/>
          </p:nvPr>
        </p:nvSpPr>
        <p:spPr>
          <a:xfrm>
            <a:off x="-12300" y="1240525"/>
            <a:ext cx="9168600" cy="4863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7" name="Google Shape;767;p46"/>
          <p:cNvSpPr txBox="1"/>
          <p:nvPr>
            <p:ph idx="3" type="subTitle"/>
          </p:nvPr>
        </p:nvSpPr>
        <p:spPr>
          <a:xfrm>
            <a:off x="-12300" y="1818675"/>
            <a:ext cx="9168600" cy="4863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8" name="Google Shape;768;p46"/>
          <p:cNvSpPr txBox="1"/>
          <p:nvPr>
            <p:ph idx="4" type="subTitle"/>
          </p:nvPr>
        </p:nvSpPr>
        <p:spPr>
          <a:xfrm>
            <a:off x="-12300" y="2429949"/>
            <a:ext cx="9168600" cy="4464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9" name="Google Shape;769;p46"/>
          <p:cNvSpPr txBox="1"/>
          <p:nvPr>
            <p:ph idx="5" type="subTitle"/>
          </p:nvPr>
        </p:nvSpPr>
        <p:spPr>
          <a:xfrm>
            <a:off x="-12300" y="3040599"/>
            <a:ext cx="9168600" cy="4464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70" name="Google Shape;770;p46"/>
          <p:cNvSpPr txBox="1"/>
          <p:nvPr>
            <p:ph idx="6" type="subTitle"/>
          </p:nvPr>
        </p:nvSpPr>
        <p:spPr>
          <a:xfrm>
            <a:off x="-12300" y="3622076"/>
            <a:ext cx="9168600" cy="4464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71" name="Google Shape;771;p46"/>
          <p:cNvSpPr txBox="1"/>
          <p:nvPr>
            <p:ph idx="7" type="subTitle"/>
          </p:nvPr>
        </p:nvSpPr>
        <p:spPr>
          <a:xfrm>
            <a:off x="-12300" y="4204650"/>
            <a:ext cx="9168600" cy="4464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3. Bullets 1–7 (Blue)  1">
  <p:cSld name="CUSTOM_10_1_2">
    <p:spTree>
      <p:nvGrpSpPr>
        <p:cNvPr id="772" name="Shape 772"/>
        <p:cNvGrpSpPr/>
        <p:nvPr/>
      </p:nvGrpSpPr>
      <p:grpSpPr>
        <a:xfrm>
          <a:off x="0" y="0"/>
          <a:ext cx="0" cy="0"/>
          <a:chOff x="0" y="0"/>
          <a:chExt cx="0" cy="0"/>
        </a:xfrm>
      </p:grpSpPr>
      <p:cxnSp>
        <p:nvCxnSpPr>
          <p:cNvPr id="773" name="Google Shape;773;p47"/>
          <p:cNvCxnSpPr/>
          <p:nvPr/>
        </p:nvCxnSpPr>
        <p:spPr>
          <a:xfrm>
            <a:off x="274375" y="640080"/>
            <a:ext cx="8595600" cy="10200"/>
          </a:xfrm>
          <a:prstGeom prst="straightConnector1">
            <a:avLst/>
          </a:prstGeom>
          <a:noFill/>
          <a:ln cap="flat" cmpd="sng" w="9525">
            <a:solidFill>
              <a:srgbClr val="595959"/>
            </a:solidFill>
            <a:prstDash val="solid"/>
            <a:round/>
            <a:headEnd len="med" w="med" type="none"/>
            <a:tailEnd len="med" w="med" type="none"/>
          </a:ln>
        </p:spPr>
      </p:cxnSp>
      <p:sp>
        <p:nvSpPr>
          <p:cNvPr id="774" name="Google Shape;774;p47"/>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latin typeface="Roboto"/>
                <a:ea typeface="Roboto"/>
                <a:cs typeface="Roboto"/>
                <a:sym typeface="Roboto"/>
              </a:rPr>
              <a:t>‹#›</a:t>
            </a:fld>
            <a:endParaRPr sz="600">
              <a:latin typeface="Roboto"/>
              <a:ea typeface="Roboto"/>
              <a:cs typeface="Roboto"/>
              <a:sym typeface="Roboto"/>
            </a:endParaRPr>
          </a:p>
        </p:txBody>
      </p:sp>
      <p:cxnSp>
        <p:nvCxnSpPr>
          <p:cNvPr id="775" name="Google Shape;775;p4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76" name="Google Shape;776;p47"/>
          <p:cNvSpPr txBox="1"/>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spcBef>
                <a:spcPts val="0"/>
              </a:spcBef>
              <a:spcAft>
                <a:spcPts val="0"/>
              </a:spcAft>
              <a:buNone/>
            </a:pPr>
            <a:r>
              <a:t/>
            </a:r>
            <a:endParaRPr sz="700"/>
          </a:p>
        </p:txBody>
      </p:sp>
      <p:sp>
        <p:nvSpPr>
          <p:cNvPr id="777" name="Google Shape;777;p4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Medium"/>
                <a:ea typeface="Roboto Medium"/>
                <a:cs typeface="Roboto Medium"/>
                <a:sym typeface="Roboto Medium"/>
              </a:defRPr>
            </a:lvl2pPr>
            <a:lvl3pPr lvl="2" rtl="0">
              <a:spcBef>
                <a:spcPts val="0"/>
              </a:spcBef>
              <a:spcAft>
                <a:spcPts val="0"/>
              </a:spcAft>
              <a:buNone/>
              <a:defRPr>
                <a:latin typeface="Roboto Medium"/>
                <a:ea typeface="Roboto Medium"/>
                <a:cs typeface="Roboto Medium"/>
                <a:sym typeface="Roboto Medium"/>
              </a:defRPr>
            </a:lvl3pPr>
            <a:lvl4pPr lvl="3" rtl="0">
              <a:spcBef>
                <a:spcPts val="0"/>
              </a:spcBef>
              <a:spcAft>
                <a:spcPts val="0"/>
              </a:spcAft>
              <a:buNone/>
              <a:defRPr>
                <a:latin typeface="Roboto Medium"/>
                <a:ea typeface="Roboto Medium"/>
                <a:cs typeface="Roboto Medium"/>
                <a:sym typeface="Roboto Medium"/>
              </a:defRPr>
            </a:lvl4pPr>
            <a:lvl5pPr lvl="4" rtl="0">
              <a:spcBef>
                <a:spcPts val="0"/>
              </a:spcBef>
              <a:spcAft>
                <a:spcPts val="0"/>
              </a:spcAft>
              <a:buNone/>
              <a:defRPr>
                <a:latin typeface="Roboto Medium"/>
                <a:ea typeface="Roboto Medium"/>
                <a:cs typeface="Roboto Medium"/>
                <a:sym typeface="Roboto Medium"/>
              </a:defRPr>
            </a:lvl5pPr>
            <a:lvl6pPr lvl="5" rtl="0">
              <a:spcBef>
                <a:spcPts val="0"/>
              </a:spcBef>
              <a:spcAft>
                <a:spcPts val="0"/>
              </a:spcAft>
              <a:buNone/>
              <a:defRPr>
                <a:latin typeface="Roboto Medium"/>
                <a:ea typeface="Roboto Medium"/>
                <a:cs typeface="Roboto Medium"/>
                <a:sym typeface="Roboto Medium"/>
              </a:defRPr>
            </a:lvl6pPr>
            <a:lvl7pPr lvl="6" rtl="0">
              <a:spcBef>
                <a:spcPts val="0"/>
              </a:spcBef>
              <a:spcAft>
                <a:spcPts val="0"/>
              </a:spcAft>
              <a:buNone/>
              <a:defRPr>
                <a:latin typeface="Roboto Medium"/>
                <a:ea typeface="Roboto Medium"/>
                <a:cs typeface="Roboto Medium"/>
                <a:sym typeface="Roboto Medium"/>
              </a:defRPr>
            </a:lvl7pPr>
            <a:lvl8pPr lvl="7" rtl="0">
              <a:spcBef>
                <a:spcPts val="0"/>
              </a:spcBef>
              <a:spcAft>
                <a:spcPts val="0"/>
              </a:spcAft>
              <a:buNone/>
              <a:defRPr>
                <a:latin typeface="Roboto Medium"/>
                <a:ea typeface="Roboto Medium"/>
                <a:cs typeface="Roboto Medium"/>
                <a:sym typeface="Roboto Medium"/>
              </a:defRPr>
            </a:lvl8pPr>
            <a:lvl9pPr lvl="8" rtl="0">
              <a:spcBef>
                <a:spcPts val="0"/>
              </a:spcBef>
              <a:spcAft>
                <a:spcPts val="0"/>
              </a:spcAft>
              <a:buNone/>
              <a:defRPr>
                <a:latin typeface="Roboto Medium"/>
                <a:ea typeface="Roboto Medium"/>
                <a:cs typeface="Roboto Medium"/>
                <a:sym typeface="Roboto Medium"/>
              </a:defRPr>
            </a:lvl9pPr>
          </a:lstStyle>
          <a:p/>
        </p:txBody>
      </p:sp>
      <p:sp>
        <p:nvSpPr>
          <p:cNvPr id="778" name="Google Shape;778;p4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79" name="Google Shape;779;p47"/>
          <p:cNvSpPr/>
          <p:nvPr/>
        </p:nvSpPr>
        <p:spPr>
          <a:xfrm>
            <a:off x="1045025" y="4319663"/>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0" name="Google Shape;780;p47"/>
          <p:cNvGrpSpPr/>
          <p:nvPr/>
        </p:nvGrpSpPr>
        <p:grpSpPr>
          <a:xfrm>
            <a:off x="445468" y="4367943"/>
            <a:ext cx="491946" cy="359019"/>
            <a:chOff x="463425" y="1453125"/>
            <a:chExt cx="735125" cy="513838"/>
          </a:xfrm>
        </p:grpSpPr>
        <p:sp>
          <p:nvSpPr>
            <p:cNvPr id="781" name="Google Shape;781;p47"/>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782" name="Google Shape;782;p47"/>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783" name="Google Shape;783;p47"/>
          <p:cNvSpPr txBox="1"/>
          <p:nvPr>
            <p:ph idx="2" type="subTitle"/>
          </p:nvPr>
        </p:nvSpPr>
        <p:spPr>
          <a:xfrm>
            <a:off x="-12300" y="4319663"/>
            <a:ext cx="9168600" cy="446400"/>
          </a:xfrm>
          <a:prstGeom prst="rect">
            <a:avLst/>
          </a:prstGeom>
          <a:noFill/>
          <a:ln>
            <a:noFill/>
          </a:ln>
        </p:spPr>
        <p:txBody>
          <a:bodyPr anchorCtr="0" anchor="ctr" bIns="0" lIns="11887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4" name="Google Shape;784;p47"/>
          <p:cNvSpPr/>
          <p:nvPr/>
        </p:nvSpPr>
        <p:spPr>
          <a:xfrm>
            <a:off x="1045025" y="3783948"/>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5" name="Google Shape;785;p47"/>
          <p:cNvGrpSpPr/>
          <p:nvPr/>
        </p:nvGrpSpPr>
        <p:grpSpPr>
          <a:xfrm>
            <a:off x="445468" y="3832229"/>
            <a:ext cx="491946" cy="359019"/>
            <a:chOff x="463425" y="1453125"/>
            <a:chExt cx="735125" cy="513838"/>
          </a:xfrm>
        </p:grpSpPr>
        <p:sp>
          <p:nvSpPr>
            <p:cNvPr id="786" name="Google Shape;786;p47"/>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787" name="Google Shape;787;p47"/>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788" name="Google Shape;788;p47"/>
          <p:cNvSpPr txBox="1"/>
          <p:nvPr>
            <p:ph idx="3" type="subTitle"/>
          </p:nvPr>
        </p:nvSpPr>
        <p:spPr>
          <a:xfrm>
            <a:off x="-12300" y="3783948"/>
            <a:ext cx="9168600" cy="446400"/>
          </a:xfrm>
          <a:prstGeom prst="rect">
            <a:avLst/>
          </a:prstGeom>
          <a:noFill/>
          <a:ln>
            <a:noFill/>
          </a:ln>
        </p:spPr>
        <p:txBody>
          <a:bodyPr anchorCtr="0" anchor="ctr" bIns="0" lIns="11887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9" name="Google Shape;789;p47"/>
          <p:cNvSpPr/>
          <p:nvPr/>
        </p:nvSpPr>
        <p:spPr>
          <a:xfrm>
            <a:off x="1045025" y="3248233"/>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0" name="Google Shape;790;p47"/>
          <p:cNvGrpSpPr/>
          <p:nvPr/>
        </p:nvGrpSpPr>
        <p:grpSpPr>
          <a:xfrm>
            <a:off x="445468" y="3296514"/>
            <a:ext cx="491946" cy="359019"/>
            <a:chOff x="463425" y="1453125"/>
            <a:chExt cx="735125" cy="513838"/>
          </a:xfrm>
        </p:grpSpPr>
        <p:sp>
          <p:nvSpPr>
            <p:cNvPr id="791" name="Google Shape;791;p47"/>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792" name="Google Shape;792;p47"/>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793" name="Google Shape;793;p47"/>
          <p:cNvSpPr txBox="1"/>
          <p:nvPr>
            <p:ph idx="4" type="subTitle"/>
          </p:nvPr>
        </p:nvSpPr>
        <p:spPr>
          <a:xfrm>
            <a:off x="-12300" y="3248233"/>
            <a:ext cx="9168600" cy="446400"/>
          </a:xfrm>
          <a:prstGeom prst="rect">
            <a:avLst/>
          </a:prstGeom>
          <a:noFill/>
          <a:ln>
            <a:noFill/>
          </a:ln>
        </p:spPr>
        <p:txBody>
          <a:bodyPr anchorCtr="0" anchor="ctr" bIns="0" lIns="11887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4" name="Google Shape;794;p47"/>
          <p:cNvSpPr/>
          <p:nvPr/>
        </p:nvSpPr>
        <p:spPr>
          <a:xfrm>
            <a:off x="1045025" y="2712519"/>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5" name="Google Shape;795;p47"/>
          <p:cNvGrpSpPr/>
          <p:nvPr/>
        </p:nvGrpSpPr>
        <p:grpSpPr>
          <a:xfrm>
            <a:off x="445468" y="2760799"/>
            <a:ext cx="491946" cy="359019"/>
            <a:chOff x="463425" y="1453125"/>
            <a:chExt cx="735125" cy="513838"/>
          </a:xfrm>
        </p:grpSpPr>
        <p:sp>
          <p:nvSpPr>
            <p:cNvPr id="796" name="Google Shape;796;p47"/>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797" name="Google Shape;797;p47"/>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798" name="Google Shape;798;p47"/>
          <p:cNvSpPr txBox="1"/>
          <p:nvPr>
            <p:ph idx="5" type="subTitle"/>
          </p:nvPr>
        </p:nvSpPr>
        <p:spPr>
          <a:xfrm>
            <a:off x="-12300" y="2712519"/>
            <a:ext cx="9168600" cy="446400"/>
          </a:xfrm>
          <a:prstGeom prst="rect">
            <a:avLst/>
          </a:prstGeom>
          <a:noFill/>
          <a:ln>
            <a:noFill/>
          </a:ln>
        </p:spPr>
        <p:txBody>
          <a:bodyPr anchorCtr="0" anchor="ctr" bIns="0" lIns="11887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9" name="Google Shape;799;p47"/>
          <p:cNvSpPr/>
          <p:nvPr/>
        </p:nvSpPr>
        <p:spPr>
          <a:xfrm>
            <a:off x="1045025" y="2176804"/>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0" name="Google Shape;800;p47"/>
          <p:cNvGrpSpPr/>
          <p:nvPr/>
        </p:nvGrpSpPr>
        <p:grpSpPr>
          <a:xfrm>
            <a:off x="445468" y="2225085"/>
            <a:ext cx="491946" cy="359019"/>
            <a:chOff x="463425" y="1453125"/>
            <a:chExt cx="735125" cy="513838"/>
          </a:xfrm>
        </p:grpSpPr>
        <p:sp>
          <p:nvSpPr>
            <p:cNvPr id="801" name="Google Shape;801;p47"/>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802" name="Google Shape;802;p47"/>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803" name="Google Shape;803;p47"/>
          <p:cNvSpPr txBox="1"/>
          <p:nvPr>
            <p:ph idx="6" type="subTitle"/>
          </p:nvPr>
        </p:nvSpPr>
        <p:spPr>
          <a:xfrm>
            <a:off x="-12300" y="2176804"/>
            <a:ext cx="9168600" cy="446400"/>
          </a:xfrm>
          <a:prstGeom prst="rect">
            <a:avLst/>
          </a:prstGeom>
          <a:noFill/>
          <a:ln>
            <a:noFill/>
          </a:ln>
        </p:spPr>
        <p:txBody>
          <a:bodyPr anchorCtr="0" anchor="ctr" bIns="0" lIns="11887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04" name="Google Shape;804;p47"/>
          <p:cNvSpPr/>
          <p:nvPr/>
        </p:nvSpPr>
        <p:spPr>
          <a:xfrm>
            <a:off x="1045025" y="164109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5" name="Google Shape;805;p47"/>
          <p:cNvGrpSpPr/>
          <p:nvPr/>
        </p:nvGrpSpPr>
        <p:grpSpPr>
          <a:xfrm>
            <a:off x="445468" y="1689370"/>
            <a:ext cx="491946" cy="359019"/>
            <a:chOff x="463425" y="1453125"/>
            <a:chExt cx="735125" cy="513838"/>
          </a:xfrm>
        </p:grpSpPr>
        <p:sp>
          <p:nvSpPr>
            <p:cNvPr id="806" name="Google Shape;806;p47"/>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807" name="Google Shape;807;p47"/>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808" name="Google Shape;808;p47"/>
          <p:cNvSpPr txBox="1"/>
          <p:nvPr>
            <p:ph idx="7" type="subTitle"/>
          </p:nvPr>
        </p:nvSpPr>
        <p:spPr>
          <a:xfrm>
            <a:off x="-12300" y="1641090"/>
            <a:ext cx="9168600" cy="446400"/>
          </a:xfrm>
          <a:prstGeom prst="rect">
            <a:avLst/>
          </a:prstGeom>
          <a:noFill/>
          <a:ln>
            <a:noFill/>
          </a:ln>
        </p:spPr>
        <p:txBody>
          <a:bodyPr anchorCtr="0" anchor="ctr" bIns="0" lIns="11887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09" name="Google Shape;809;p47"/>
          <p:cNvSpPr/>
          <p:nvPr/>
        </p:nvSpPr>
        <p:spPr>
          <a:xfrm>
            <a:off x="1045025" y="11053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10" name="Google Shape;810;p47"/>
          <p:cNvGrpSpPr/>
          <p:nvPr/>
        </p:nvGrpSpPr>
        <p:grpSpPr>
          <a:xfrm>
            <a:off x="445468" y="1153656"/>
            <a:ext cx="491946" cy="359019"/>
            <a:chOff x="463425" y="1453125"/>
            <a:chExt cx="735125" cy="513838"/>
          </a:xfrm>
        </p:grpSpPr>
        <p:sp>
          <p:nvSpPr>
            <p:cNvPr id="811" name="Google Shape;811;p47"/>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812" name="Google Shape;812;p47"/>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813" name="Google Shape;813;p47"/>
          <p:cNvSpPr txBox="1"/>
          <p:nvPr>
            <p:ph idx="8" type="subTitle"/>
          </p:nvPr>
        </p:nvSpPr>
        <p:spPr>
          <a:xfrm>
            <a:off x="-12300" y="1105375"/>
            <a:ext cx="9168600" cy="446400"/>
          </a:xfrm>
          <a:prstGeom prst="rect">
            <a:avLst/>
          </a:prstGeom>
          <a:noFill/>
          <a:ln>
            <a:noFill/>
          </a:ln>
        </p:spPr>
        <p:txBody>
          <a:bodyPr anchorCtr="0" anchor="ctr" bIns="0" lIns="11887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3. Bullets 1–8 (Blue)  1">
  <p:cSld name="CUSTOM_10_1_1_2">
    <p:spTree>
      <p:nvGrpSpPr>
        <p:cNvPr id="814" name="Shape 814"/>
        <p:cNvGrpSpPr/>
        <p:nvPr/>
      </p:nvGrpSpPr>
      <p:grpSpPr>
        <a:xfrm>
          <a:off x="0" y="0"/>
          <a:ext cx="0" cy="0"/>
          <a:chOff x="0" y="0"/>
          <a:chExt cx="0" cy="0"/>
        </a:xfrm>
      </p:grpSpPr>
      <p:cxnSp>
        <p:nvCxnSpPr>
          <p:cNvPr id="815" name="Google Shape;815;p48"/>
          <p:cNvCxnSpPr/>
          <p:nvPr/>
        </p:nvCxnSpPr>
        <p:spPr>
          <a:xfrm>
            <a:off x="274375" y="640080"/>
            <a:ext cx="8595600" cy="10200"/>
          </a:xfrm>
          <a:prstGeom prst="straightConnector1">
            <a:avLst/>
          </a:prstGeom>
          <a:noFill/>
          <a:ln cap="flat" cmpd="sng" w="9525">
            <a:solidFill>
              <a:srgbClr val="595959"/>
            </a:solidFill>
            <a:prstDash val="solid"/>
            <a:round/>
            <a:headEnd len="med" w="med" type="none"/>
            <a:tailEnd len="med" w="med" type="none"/>
          </a:ln>
        </p:spPr>
      </p:cxnSp>
      <p:sp>
        <p:nvSpPr>
          <p:cNvPr id="816" name="Google Shape;816;p48"/>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latin typeface="Roboto"/>
                <a:ea typeface="Roboto"/>
                <a:cs typeface="Roboto"/>
                <a:sym typeface="Roboto"/>
              </a:rPr>
              <a:t>‹#›</a:t>
            </a:fld>
            <a:endParaRPr sz="600">
              <a:latin typeface="Roboto"/>
              <a:ea typeface="Roboto"/>
              <a:cs typeface="Roboto"/>
              <a:sym typeface="Roboto"/>
            </a:endParaRPr>
          </a:p>
        </p:txBody>
      </p:sp>
      <p:cxnSp>
        <p:nvCxnSpPr>
          <p:cNvPr id="817" name="Google Shape;817;p4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18" name="Google Shape;818;p48"/>
          <p:cNvSpPr txBox="1"/>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spcBef>
                <a:spcPts val="0"/>
              </a:spcBef>
              <a:spcAft>
                <a:spcPts val="0"/>
              </a:spcAft>
              <a:buNone/>
            </a:pPr>
            <a:r>
              <a:t/>
            </a:r>
            <a:endParaRPr sz="700"/>
          </a:p>
        </p:txBody>
      </p:sp>
      <p:sp>
        <p:nvSpPr>
          <p:cNvPr id="819" name="Google Shape;819;p4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Medium"/>
                <a:ea typeface="Roboto Medium"/>
                <a:cs typeface="Roboto Medium"/>
                <a:sym typeface="Roboto Medium"/>
              </a:defRPr>
            </a:lvl2pPr>
            <a:lvl3pPr lvl="2" rtl="0">
              <a:spcBef>
                <a:spcPts val="0"/>
              </a:spcBef>
              <a:spcAft>
                <a:spcPts val="0"/>
              </a:spcAft>
              <a:buNone/>
              <a:defRPr>
                <a:latin typeface="Roboto Medium"/>
                <a:ea typeface="Roboto Medium"/>
                <a:cs typeface="Roboto Medium"/>
                <a:sym typeface="Roboto Medium"/>
              </a:defRPr>
            </a:lvl3pPr>
            <a:lvl4pPr lvl="3" rtl="0">
              <a:spcBef>
                <a:spcPts val="0"/>
              </a:spcBef>
              <a:spcAft>
                <a:spcPts val="0"/>
              </a:spcAft>
              <a:buNone/>
              <a:defRPr>
                <a:latin typeface="Roboto Medium"/>
                <a:ea typeface="Roboto Medium"/>
                <a:cs typeface="Roboto Medium"/>
                <a:sym typeface="Roboto Medium"/>
              </a:defRPr>
            </a:lvl4pPr>
            <a:lvl5pPr lvl="4" rtl="0">
              <a:spcBef>
                <a:spcPts val="0"/>
              </a:spcBef>
              <a:spcAft>
                <a:spcPts val="0"/>
              </a:spcAft>
              <a:buNone/>
              <a:defRPr>
                <a:latin typeface="Roboto Medium"/>
                <a:ea typeface="Roboto Medium"/>
                <a:cs typeface="Roboto Medium"/>
                <a:sym typeface="Roboto Medium"/>
              </a:defRPr>
            </a:lvl5pPr>
            <a:lvl6pPr lvl="5" rtl="0">
              <a:spcBef>
                <a:spcPts val="0"/>
              </a:spcBef>
              <a:spcAft>
                <a:spcPts val="0"/>
              </a:spcAft>
              <a:buNone/>
              <a:defRPr>
                <a:latin typeface="Roboto Medium"/>
                <a:ea typeface="Roboto Medium"/>
                <a:cs typeface="Roboto Medium"/>
                <a:sym typeface="Roboto Medium"/>
              </a:defRPr>
            </a:lvl6pPr>
            <a:lvl7pPr lvl="6" rtl="0">
              <a:spcBef>
                <a:spcPts val="0"/>
              </a:spcBef>
              <a:spcAft>
                <a:spcPts val="0"/>
              </a:spcAft>
              <a:buNone/>
              <a:defRPr>
                <a:latin typeface="Roboto Medium"/>
                <a:ea typeface="Roboto Medium"/>
                <a:cs typeface="Roboto Medium"/>
                <a:sym typeface="Roboto Medium"/>
              </a:defRPr>
            </a:lvl7pPr>
            <a:lvl8pPr lvl="7" rtl="0">
              <a:spcBef>
                <a:spcPts val="0"/>
              </a:spcBef>
              <a:spcAft>
                <a:spcPts val="0"/>
              </a:spcAft>
              <a:buNone/>
              <a:defRPr>
                <a:latin typeface="Roboto Medium"/>
                <a:ea typeface="Roboto Medium"/>
                <a:cs typeface="Roboto Medium"/>
                <a:sym typeface="Roboto Medium"/>
              </a:defRPr>
            </a:lvl8pPr>
            <a:lvl9pPr lvl="8" rtl="0">
              <a:spcBef>
                <a:spcPts val="0"/>
              </a:spcBef>
              <a:spcAft>
                <a:spcPts val="0"/>
              </a:spcAft>
              <a:buNone/>
              <a:defRPr>
                <a:latin typeface="Roboto Medium"/>
                <a:ea typeface="Roboto Medium"/>
                <a:cs typeface="Roboto Medium"/>
                <a:sym typeface="Roboto Medium"/>
              </a:defRPr>
            </a:lvl9pPr>
          </a:lstStyle>
          <a:p/>
        </p:txBody>
      </p:sp>
      <p:sp>
        <p:nvSpPr>
          <p:cNvPr id="820" name="Google Shape;820;p4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1" name="Google Shape;821;p48"/>
          <p:cNvSpPr/>
          <p:nvPr/>
        </p:nvSpPr>
        <p:spPr>
          <a:xfrm>
            <a:off x="1044989" y="3937377"/>
            <a:ext cx="7849500" cy="393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22" name="Google Shape;822;p48"/>
          <p:cNvGrpSpPr/>
          <p:nvPr/>
        </p:nvGrpSpPr>
        <p:grpSpPr>
          <a:xfrm>
            <a:off x="467219" y="3979913"/>
            <a:ext cx="433430" cy="316319"/>
            <a:chOff x="463425" y="1453125"/>
            <a:chExt cx="735125" cy="513838"/>
          </a:xfrm>
        </p:grpSpPr>
        <p:sp>
          <p:nvSpPr>
            <p:cNvPr id="823" name="Google Shape;823;p48"/>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824" name="Google Shape;824;p48"/>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825" name="Google Shape;825;p48"/>
          <p:cNvSpPr txBox="1"/>
          <p:nvPr>
            <p:ph idx="2" type="subTitle"/>
          </p:nvPr>
        </p:nvSpPr>
        <p:spPr>
          <a:xfrm>
            <a:off x="-12300" y="3937377"/>
            <a:ext cx="9168600" cy="393300"/>
          </a:xfrm>
          <a:prstGeom prst="rect">
            <a:avLst/>
          </a:prstGeom>
          <a:noFill/>
          <a:ln>
            <a:noFill/>
          </a:ln>
        </p:spPr>
        <p:txBody>
          <a:bodyPr anchorCtr="0" anchor="ctr" bIns="0" lIns="12344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6" name="Google Shape;826;p48"/>
          <p:cNvSpPr/>
          <p:nvPr/>
        </p:nvSpPr>
        <p:spPr>
          <a:xfrm>
            <a:off x="1044989" y="3465377"/>
            <a:ext cx="7849500" cy="393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27" name="Google Shape;827;p48"/>
          <p:cNvGrpSpPr/>
          <p:nvPr/>
        </p:nvGrpSpPr>
        <p:grpSpPr>
          <a:xfrm>
            <a:off x="467219" y="3507913"/>
            <a:ext cx="433430" cy="316319"/>
            <a:chOff x="463425" y="1453125"/>
            <a:chExt cx="735125" cy="513838"/>
          </a:xfrm>
        </p:grpSpPr>
        <p:sp>
          <p:nvSpPr>
            <p:cNvPr id="828" name="Google Shape;828;p48"/>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829" name="Google Shape;829;p48"/>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830" name="Google Shape;830;p48"/>
          <p:cNvSpPr txBox="1"/>
          <p:nvPr>
            <p:ph idx="3" type="subTitle"/>
          </p:nvPr>
        </p:nvSpPr>
        <p:spPr>
          <a:xfrm>
            <a:off x="-12300" y="3465377"/>
            <a:ext cx="9168600" cy="393300"/>
          </a:xfrm>
          <a:prstGeom prst="rect">
            <a:avLst/>
          </a:prstGeom>
          <a:noFill/>
          <a:ln>
            <a:noFill/>
          </a:ln>
        </p:spPr>
        <p:txBody>
          <a:bodyPr anchorCtr="0" anchor="ctr" bIns="0" lIns="12344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31" name="Google Shape;831;p48"/>
          <p:cNvSpPr/>
          <p:nvPr/>
        </p:nvSpPr>
        <p:spPr>
          <a:xfrm>
            <a:off x="1044989" y="2993377"/>
            <a:ext cx="7849500" cy="393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32" name="Google Shape;832;p48"/>
          <p:cNvGrpSpPr/>
          <p:nvPr/>
        </p:nvGrpSpPr>
        <p:grpSpPr>
          <a:xfrm>
            <a:off x="467219" y="3035913"/>
            <a:ext cx="433430" cy="316319"/>
            <a:chOff x="463425" y="1453125"/>
            <a:chExt cx="735125" cy="513838"/>
          </a:xfrm>
        </p:grpSpPr>
        <p:sp>
          <p:nvSpPr>
            <p:cNvPr id="833" name="Google Shape;833;p48"/>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834" name="Google Shape;834;p48"/>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835" name="Google Shape;835;p48"/>
          <p:cNvSpPr txBox="1"/>
          <p:nvPr>
            <p:ph idx="4" type="subTitle"/>
          </p:nvPr>
        </p:nvSpPr>
        <p:spPr>
          <a:xfrm>
            <a:off x="-12300" y="2993377"/>
            <a:ext cx="9168600" cy="393300"/>
          </a:xfrm>
          <a:prstGeom prst="rect">
            <a:avLst/>
          </a:prstGeom>
          <a:noFill/>
          <a:ln>
            <a:noFill/>
          </a:ln>
        </p:spPr>
        <p:txBody>
          <a:bodyPr anchorCtr="0" anchor="ctr" bIns="0" lIns="12344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36" name="Google Shape;836;p48"/>
          <p:cNvSpPr/>
          <p:nvPr/>
        </p:nvSpPr>
        <p:spPr>
          <a:xfrm>
            <a:off x="1044989" y="2521376"/>
            <a:ext cx="7849500" cy="393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37" name="Google Shape;837;p48"/>
          <p:cNvGrpSpPr/>
          <p:nvPr/>
        </p:nvGrpSpPr>
        <p:grpSpPr>
          <a:xfrm>
            <a:off x="467219" y="2563912"/>
            <a:ext cx="433430" cy="316319"/>
            <a:chOff x="463425" y="1453125"/>
            <a:chExt cx="735125" cy="513838"/>
          </a:xfrm>
        </p:grpSpPr>
        <p:sp>
          <p:nvSpPr>
            <p:cNvPr id="838" name="Google Shape;838;p48"/>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839" name="Google Shape;839;p48"/>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840" name="Google Shape;840;p48"/>
          <p:cNvSpPr txBox="1"/>
          <p:nvPr>
            <p:ph idx="5" type="subTitle"/>
          </p:nvPr>
        </p:nvSpPr>
        <p:spPr>
          <a:xfrm>
            <a:off x="-12300" y="2521376"/>
            <a:ext cx="9168600" cy="393300"/>
          </a:xfrm>
          <a:prstGeom prst="rect">
            <a:avLst/>
          </a:prstGeom>
          <a:noFill/>
          <a:ln>
            <a:noFill/>
          </a:ln>
        </p:spPr>
        <p:txBody>
          <a:bodyPr anchorCtr="0" anchor="ctr" bIns="0" lIns="12344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1" name="Google Shape;841;p48"/>
          <p:cNvSpPr/>
          <p:nvPr/>
        </p:nvSpPr>
        <p:spPr>
          <a:xfrm>
            <a:off x="1044989" y="2049376"/>
            <a:ext cx="7849500" cy="393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2" name="Google Shape;842;p48"/>
          <p:cNvGrpSpPr/>
          <p:nvPr/>
        </p:nvGrpSpPr>
        <p:grpSpPr>
          <a:xfrm>
            <a:off x="467219" y="2091912"/>
            <a:ext cx="433430" cy="316319"/>
            <a:chOff x="463425" y="1453125"/>
            <a:chExt cx="735125" cy="513838"/>
          </a:xfrm>
        </p:grpSpPr>
        <p:sp>
          <p:nvSpPr>
            <p:cNvPr id="843" name="Google Shape;843;p48"/>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844" name="Google Shape;844;p48"/>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845" name="Google Shape;845;p48"/>
          <p:cNvSpPr txBox="1"/>
          <p:nvPr>
            <p:ph idx="6" type="subTitle"/>
          </p:nvPr>
        </p:nvSpPr>
        <p:spPr>
          <a:xfrm>
            <a:off x="-12300" y="2049376"/>
            <a:ext cx="9168600" cy="393300"/>
          </a:xfrm>
          <a:prstGeom prst="rect">
            <a:avLst/>
          </a:prstGeom>
          <a:noFill/>
          <a:ln>
            <a:noFill/>
          </a:ln>
        </p:spPr>
        <p:txBody>
          <a:bodyPr anchorCtr="0" anchor="ctr" bIns="0" lIns="12344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6" name="Google Shape;846;p48"/>
          <p:cNvSpPr/>
          <p:nvPr/>
        </p:nvSpPr>
        <p:spPr>
          <a:xfrm>
            <a:off x="1044989" y="1577375"/>
            <a:ext cx="7849500" cy="393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7" name="Google Shape;847;p48"/>
          <p:cNvGrpSpPr/>
          <p:nvPr/>
        </p:nvGrpSpPr>
        <p:grpSpPr>
          <a:xfrm>
            <a:off x="467219" y="1619912"/>
            <a:ext cx="433430" cy="316319"/>
            <a:chOff x="463425" y="1453125"/>
            <a:chExt cx="735125" cy="513838"/>
          </a:xfrm>
        </p:grpSpPr>
        <p:sp>
          <p:nvSpPr>
            <p:cNvPr id="848" name="Google Shape;848;p48"/>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849" name="Google Shape;849;p48"/>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850" name="Google Shape;850;p48"/>
          <p:cNvSpPr txBox="1"/>
          <p:nvPr>
            <p:ph idx="7" type="subTitle"/>
          </p:nvPr>
        </p:nvSpPr>
        <p:spPr>
          <a:xfrm>
            <a:off x="-12300" y="1577375"/>
            <a:ext cx="9168600" cy="393300"/>
          </a:xfrm>
          <a:prstGeom prst="rect">
            <a:avLst/>
          </a:prstGeom>
          <a:noFill/>
          <a:ln>
            <a:noFill/>
          </a:ln>
        </p:spPr>
        <p:txBody>
          <a:bodyPr anchorCtr="0" anchor="ctr" bIns="0" lIns="12344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1" name="Google Shape;851;p48"/>
          <p:cNvSpPr/>
          <p:nvPr/>
        </p:nvSpPr>
        <p:spPr>
          <a:xfrm>
            <a:off x="1044989" y="1105375"/>
            <a:ext cx="7849500" cy="393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2" name="Google Shape;852;p48"/>
          <p:cNvGrpSpPr/>
          <p:nvPr/>
        </p:nvGrpSpPr>
        <p:grpSpPr>
          <a:xfrm>
            <a:off x="467219" y="1147912"/>
            <a:ext cx="433430" cy="316319"/>
            <a:chOff x="463425" y="1453125"/>
            <a:chExt cx="735125" cy="513838"/>
          </a:xfrm>
        </p:grpSpPr>
        <p:sp>
          <p:nvSpPr>
            <p:cNvPr id="853" name="Google Shape;853;p48"/>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854" name="Google Shape;854;p48"/>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855" name="Google Shape;855;p48"/>
          <p:cNvSpPr txBox="1"/>
          <p:nvPr>
            <p:ph idx="8" type="subTitle"/>
          </p:nvPr>
        </p:nvSpPr>
        <p:spPr>
          <a:xfrm>
            <a:off x="-12300" y="1105375"/>
            <a:ext cx="9168600" cy="393300"/>
          </a:xfrm>
          <a:prstGeom prst="rect">
            <a:avLst/>
          </a:prstGeom>
          <a:noFill/>
          <a:ln>
            <a:noFill/>
          </a:ln>
        </p:spPr>
        <p:txBody>
          <a:bodyPr anchorCtr="0" anchor="ctr" bIns="0" lIns="12344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6" name="Google Shape;856;p48"/>
          <p:cNvSpPr/>
          <p:nvPr/>
        </p:nvSpPr>
        <p:spPr>
          <a:xfrm>
            <a:off x="1044989" y="4417275"/>
            <a:ext cx="7849500" cy="393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7" name="Google Shape;857;p48"/>
          <p:cNvGrpSpPr/>
          <p:nvPr/>
        </p:nvGrpSpPr>
        <p:grpSpPr>
          <a:xfrm>
            <a:off x="467219" y="4459810"/>
            <a:ext cx="433430" cy="316319"/>
            <a:chOff x="463425" y="1453125"/>
            <a:chExt cx="735125" cy="513838"/>
          </a:xfrm>
        </p:grpSpPr>
        <p:sp>
          <p:nvSpPr>
            <p:cNvPr id="858" name="Google Shape;858;p48"/>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859" name="Google Shape;859;p48"/>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860" name="Google Shape;860;p48"/>
          <p:cNvSpPr txBox="1"/>
          <p:nvPr>
            <p:ph idx="9" type="subTitle"/>
          </p:nvPr>
        </p:nvSpPr>
        <p:spPr>
          <a:xfrm>
            <a:off x="-12300" y="4417275"/>
            <a:ext cx="9168600" cy="393300"/>
          </a:xfrm>
          <a:prstGeom prst="rect">
            <a:avLst/>
          </a:prstGeom>
          <a:noFill/>
          <a:ln>
            <a:noFill/>
          </a:ln>
        </p:spPr>
        <p:txBody>
          <a:bodyPr anchorCtr="0" anchor="ctr" bIns="0" lIns="12344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3. Bullets 1–9 (Blue)   1">
  <p:cSld name="CUSTOM_10_1_1_1_1">
    <p:spTree>
      <p:nvGrpSpPr>
        <p:cNvPr id="861" name="Shape 861"/>
        <p:cNvGrpSpPr/>
        <p:nvPr/>
      </p:nvGrpSpPr>
      <p:grpSpPr>
        <a:xfrm>
          <a:off x="0" y="0"/>
          <a:ext cx="0" cy="0"/>
          <a:chOff x="0" y="0"/>
          <a:chExt cx="0" cy="0"/>
        </a:xfrm>
      </p:grpSpPr>
      <p:cxnSp>
        <p:nvCxnSpPr>
          <p:cNvPr id="862" name="Google Shape;862;p49"/>
          <p:cNvCxnSpPr/>
          <p:nvPr/>
        </p:nvCxnSpPr>
        <p:spPr>
          <a:xfrm>
            <a:off x="274375" y="640080"/>
            <a:ext cx="8595600" cy="10200"/>
          </a:xfrm>
          <a:prstGeom prst="straightConnector1">
            <a:avLst/>
          </a:prstGeom>
          <a:noFill/>
          <a:ln cap="flat" cmpd="sng" w="9525">
            <a:solidFill>
              <a:srgbClr val="595959"/>
            </a:solidFill>
            <a:prstDash val="solid"/>
            <a:round/>
            <a:headEnd len="med" w="med" type="none"/>
            <a:tailEnd len="med" w="med" type="none"/>
          </a:ln>
        </p:spPr>
      </p:cxnSp>
      <p:sp>
        <p:nvSpPr>
          <p:cNvPr id="863" name="Google Shape;863;p49"/>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latin typeface="Roboto"/>
                <a:ea typeface="Roboto"/>
                <a:cs typeface="Roboto"/>
                <a:sym typeface="Roboto"/>
              </a:rPr>
              <a:t>‹#›</a:t>
            </a:fld>
            <a:endParaRPr sz="600">
              <a:latin typeface="Roboto"/>
              <a:ea typeface="Roboto"/>
              <a:cs typeface="Roboto"/>
              <a:sym typeface="Roboto"/>
            </a:endParaRPr>
          </a:p>
        </p:txBody>
      </p:sp>
      <p:cxnSp>
        <p:nvCxnSpPr>
          <p:cNvPr id="864" name="Google Shape;864;p4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65" name="Google Shape;865;p49"/>
          <p:cNvSpPr txBox="1"/>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spcBef>
                <a:spcPts val="0"/>
              </a:spcBef>
              <a:spcAft>
                <a:spcPts val="0"/>
              </a:spcAft>
              <a:buNone/>
            </a:pPr>
            <a:r>
              <a:t/>
            </a:r>
            <a:endParaRPr sz="700"/>
          </a:p>
        </p:txBody>
      </p:sp>
      <p:sp>
        <p:nvSpPr>
          <p:cNvPr id="866" name="Google Shape;866;p4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Medium"/>
                <a:ea typeface="Roboto Medium"/>
                <a:cs typeface="Roboto Medium"/>
                <a:sym typeface="Roboto Medium"/>
              </a:defRPr>
            </a:lvl2pPr>
            <a:lvl3pPr lvl="2" rtl="0">
              <a:spcBef>
                <a:spcPts val="0"/>
              </a:spcBef>
              <a:spcAft>
                <a:spcPts val="0"/>
              </a:spcAft>
              <a:buNone/>
              <a:defRPr>
                <a:latin typeface="Roboto Medium"/>
                <a:ea typeface="Roboto Medium"/>
                <a:cs typeface="Roboto Medium"/>
                <a:sym typeface="Roboto Medium"/>
              </a:defRPr>
            </a:lvl3pPr>
            <a:lvl4pPr lvl="3" rtl="0">
              <a:spcBef>
                <a:spcPts val="0"/>
              </a:spcBef>
              <a:spcAft>
                <a:spcPts val="0"/>
              </a:spcAft>
              <a:buNone/>
              <a:defRPr>
                <a:latin typeface="Roboto Medium"/>
                <a:ea typeface="Roboto Medium"/>
                <a:cs typeface="Roboto Medium"/>
                <a:sym typeface="Roboto Medium"/>
              </a:defRPr>
            </a:lvl4pPr>
            <a:lvl5pPr lvl="4" rtl="0">
              <a:spcBef>
                <a:spcPts val="0"/>
              </a:spcBef>
              <a:spcAft>
                <a:spcPts val="0"/>
              </a:spcAft>
              <a:buNone/>
              <a:defRPr>
                <a:latin typeface="Roboto Medium"/>
                <a:ea typeface="Roboto Medium"/>
                <a:cs typeface="Roboto Medium"/>
                <a:sym typeface="Roboto Medium"/>
              </a:defRPr>
            </a:lvl5pPr>
            <a:lvl6pPr lvl="5" rtl="0">
              <a:spcBef>
                <a:spcPts val="0"/>
              </a:spcBef>
              <a:spcAft>
                <a:spcPts val="0"/>
              </a:spcAft>
              <a:buNone/>
              <a:defRPr>
                <a:latin typeface="Roboto Medium"/>
                <a:ea typeface="Roboto Medium"/>
                <a:cs typeface="Roboto Medium"/>
                <a:sym typeface="Roboto Medium"/>
              </a:defRPr>
            </a:lvl6pPr>
            <a:lvl7pPr lvl="6" rtl="0">
              <a:spcBef>
                <a:spcPts val="0"/>
              </a:spcBef>
              <a:spcAft>
                <a:spcPts val="0"/>
              </a:spcAft>
              <a:buNone/>
              <a:defRPr>
                <a:latin typeface="Roboto Medium"/>
                <a:ea typeface="Roboto Medium"/>
                <a:cs typeface="Roboto Medium"/>
                <a:sym typeface="Roboto Medium"/>
              </a:defRPr>
            </a:lvl7pPr>
            <a:lvl8pPr lvl="7" rtl="0">
              <a:spcBef>
                <a:spcPts val="0"/>
              </a:spcBef>
              <a:spcAft>
                <a:spcPts val="0"/>
              </a:spcAft>
              <a:buNone/>
              <a:defRPr>
                <a:latin typeface="Roboto Medium"/>
                <a:ea typeface="Roboto Medium"/>
                <a:cs typeface="Roboto Medium"/>
                <a:sym typeface="Roboto Medium"/>
              </a:defRPr>
            </a:lvl8pPr>
            <a:lvl9pPr lvl="8" rtl="0">
              <a:spcBef>
                <a:spcPts val="0"/>
              </a:spcBef>
              <a:spcAft>
                <a:spcPts val="0"/>
              </a:spcAft>
              <a:buNone/>
              <a:defRPr>
                <a:latin typeface="Roboto Medium"/>
                <a:ea typeface="Roboto Medium"/>
                <a:cs typeface="Roboto Medium"/>
                <a:sym typeface="Roboto Medium"/>
              </a:defRPr>
            </a:lvl9pPr>
          </a:lstStyle>
          <a:p/>
        </p:txBody>
      </p:sp>
      <p:grpSp>
        <p:nvGrpSpPr>
          <p:cNvPr id="867" name="Google Shape;867;p49"/>
          <p:cNvGrpSpPr/>
          <p:nvPr/>
        </p:nvGrpSpPr>
        <p:grpSpPr>
          <a:xfrm>
            <a:off x="290151" y="835207"/>
            <a:ext cx="402187" cy="293504"/>
            <a:chOff x="463425" y="1453125"/>
            <a:chExt cx="735125" cy="513838"/>
          </a:xfrm>
        </p:grpSpPr>
        <p:sp>
          <p:nvSpPr>
            <p:cNvPr id="868" name="Google Shape;868;p49"/>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869" name="Google Shape;869;p49"/>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870" name="Google Shape;870;p49"/>
          <p:cNvSpPr/>
          <p:nvPr/>
        </p:nvSpPr>
        <p:spPr>
          <a:xfrm>
            <a:off x="780373" y="800475"/>
            <a:ext cx="8089200" cy="365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49"/>
          <p:cNvSpPr/>
          <p:nvPr/>
        </p:nvSpPr>
        <p:spPr>
          <a:xfrm>
            <a:off x="780373" y="1242013"/>
            <a:ext cx="8089200" cy="365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49"/>
          <p:cNvSpPr/>
          <p:nvPr/>
        </p:nvSpPr>
        <p:spPr>
          <a:xfrm>
            <a:off x="780373" y="1683550"/>
            <a:ext cx="8089200" cy="365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49"/>
          <p:cNvSpPr/>
          <p:nvPr/>
        </p:nvSpPr>
        <p:spPr>
          <a:xfrm>
            <a:off x="780373" y="2125088"/>
            <a:ext cx="8089200" cy="365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49"/>
          <p:cNvSpPr/>
          <p:nvPr/>
        </p:nvSpPr>
        <p:spPr>
          <a:xfrm>
            <a:off x="780373" y="2566625"/>
            <a:ext cx="8089200" cy="365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49"/>
          <p:cNvSpPr/>
          <p:nvPr/>
        </p:nvSpPr>
        <p:spPr>
          <a:xfrm>
            <a:off x="780373" y="3008163"/>
            <a:ext cx="8089200" cy="365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49"/>
          <p:cNvSpPr/>
          <p:nvPr/>
        </p:nvSpPr>
        <p:spPr>
          <a:xfrm>
            <a:off x="780373" y="3449700"/>
            <a:ext cx="8089200" cy="365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49"/>
          <p:cNvSpPr/>
          <p:nvPr/>
        </p:nvSpPr>
        <p:spPr>
          <a:xfrm>
            <a:off x="780373" y="3891238"/>
            <a:ext cx="8089200" cy="365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49"/>
          <p:cNvSpPr/>
          <p:nvPr/>
        </p:nvSpPr>
        <p:spPr>
          <a:xfrm>
            <a:off x="780373" y="4332775"/>
            <a:ext cx="8089200" cy="365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79" name="Google Shape;879;p49"/>
          <p:cNvGrpSpPr/>
          <p:nvPr/>
        </p:nvGrpSpPr>
        <p:grpSpPr>
          <a:xfrm>
            <a:off x="290151" y="1276878"/>
            <a:ext cx="402187" cy="293504"/>
            <a:chOff x="463425" y="1453125"/>
            <a:chExt cx="735125" cy="513838"/>
          </a:xfrm>
        </p:grpSpPr>
        <p:sp>
          <p:nvSpPr>
            <p:cNvPr id="880" name="Google Shape;880;p49"/>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881" name="Google Shape;881;p49"/>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882" name="Google Shape;882;p49"/>
          <p:cNvGrpSpPr/>
          <p:nvPr/>
        </p:nvGrpSpPr>
        <p:grpSpPr>
          <a:xfrm>
            <a:off x="290151" y="1718548"/>
            <a:ext cx="402187" cy="293504"/>
            <a:chOff x="463425" y="1453125"/>
            <a:chExt cx="735125" cy="513838"/>
          </a:xfrm>
        </p:grpSpPr>
        <p:sp>
          <p:nvSpPr>
            <p:cNvPr id="883" name="Google Shape;883;p49"/>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884" name="Google Shape;884;p49"/>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885" name="Google Shape;885;p49"/>
          <p:cNvGrpSpPr/>
          <p:nvPr/>
        </p:nvGrpSpPr>
        <p:grpSpPr>
          <a:xfrm>
            <a:off x="290151" y="2160219"/>
            <a:ext cx="402187" cy="293504"/>
            <a:chOff x="463425" y="1453125"/>
            <a:chExt cx="735125" cy="513838"/>
          </a:xfrm>
        </p:grpSpPr>
        <p:sp>
          <p:nvSpPr>
            <p:cNvPr id="886" name="Google Shape;886;p49"/>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887" name="Google Shape;887;p49"/>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888" name="Google Shape;888;p49"/>
          <p:cNvGrpSpPr/>
          <p:nvPr/>
        </p:nvGrpSpPr>
        <p:grpSpPr>
          <a:xfrm>
            <a:off x="290151" y="2601890"/>
            <a:ext cx="402187" cy="293504"/>
            <a:chOff x="463425" y="1453125"/>
            <a:chExt cx="735125" cy="513838"/>
          </a:xfrm>
        </p:grpSpPr>
        <p:sp>
          <p:nvSpPr>
            <p:cNvPr id="889" name="Google Shape;889;p49"/>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890" name="Google Shape;890;p49"/>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891" name="Google Shape;891;p49"/>
          <p:cNvGrpSpPr/>
          <p:nvPr/>
        </p:nvGrpSpPr>
        <p:grpSpPr>
          <a:xfrm>
            <a:off x="290151" y="3043561"/>
            <a:ext cx="402187" cy="293504"/>
            <a:chOff x="463425" y="1453125"/>
            <a:chExt cx="735125" cy="513838"/>
          </a:xfrm>
        </p:grpSpPr>
        <p:sp>
          <p:nvSpPr>
            <p:cNvPr id="892" name="Google Shape;892;p49"/>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893" name="Google Shape;893;p49"/>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894" name="Google Shape;894;p49"/>
          <p:cNvGrpSpPr/>
          <p:nvPr/>
        </p:nvGrpSpPr>
        <p:grpSpPr>
          <a:xfrm>
            <a:off x="290151" y="3485231"/>
            <a:ext cx="402187" cy="293504"/>
            <a:chOff x="463425" y="1453125"/>
            <a:chExt cx="735125" cy="513838"/>
          </a:xfrm>
        </p:grpSpPr>
        <p:sp>
          <p:nvSpPr>
            <p:cNvPr id="895" name="Google Shape;895;p49"/>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896" name="Google Shape;896;p49"/>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897" name="Google Shape;897;p49"/>
          <p:cNvGrpSpPr/>
          <p:nvPr/>
        </p:nvGrpSpPr>
        <p:grpSpPr>
          <a:xfrm>
            <a:off x="290151" y="3926902"/>
            <a:ext cx="402187" cy="293504"/>
            <a:chOff x="463425" y="1453125"/>
            <a:chExt cx="735125" cy="513838"/>
          </a:xfrm>
        </p:grpSpPr>
        <p:sp>
          <p:nvSpPr>
            <p:cNvPr id="898" name="Google Shape;898;p49"/>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899" name="Google Shape;899;p49"/>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900" name="Google Shape;900;p49"/>
          <p:cNvGrpSpPr/>
          <p:nvPr/>
        </p:nvGrpSpPr>
        <p:grpSpPr>
          <a:xfrm>
            <a:off x="290151" y="4368573"/>
            <a:ext cx="402187" cy="293504"/>
            <a:chOff x="463425" y="1453125"/>
            <a:chExt cx="735125" cy="513838"/>
          </a:xfrm>
        </p:grpSpPr>
        <p:sp>
          <p:nvSpPr>
            <p:cNvPr id="901" name="Google Shape;901;p49"/>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902" name="Google Shape;902;p49"/>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903" name="Google Shape;903;p49"/>
          <p:cNvSpPr txBox="1"/>
          <p:nvPr>
            <p:ph idx="1" type="subTitle"/>
          </p:nvPr>
        </p:nvSpPr>
        <p:spPr>
          <a:xfrm>
            <a:off x="-12300" y="766925"/>
            <a:ext cx="9168600" cy="393300"/>
          </a:xfrm>
          <a:prstGeom prst="rect">
            <a:avLst/>
          </a:prstGeom>
          <a:noFill/>
          <a:ln>
            <a:noFill/>
          </a:ln>
        </p:spPr>
        <p:txBody>
          <a:bodyPr anchorCtr="0" anchor="ctr" bIns="0" lIns="9601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4" name="Google Shape;904;p49"/>
          <p:cNvSpPr txBox="1"/>
          <p:nvPr>
            <p:ph idx="2" type="subTitle"/>
          </p:nvPr>
        </p:nvSpPr>
        <p:spPr>
          <a:xfrm>
            <a:off x="-12300" y="1232500"/>
            <a:ext cx="9168600" cy="393300"/>
          </a:xfrm>
          <a:prstGeom prst="rect">
            <a:avLst/>
          </a:prstGeom>
          <a:noFill/>
          <a:ln>
            <a:noFill/>
          </a:ln>
        </p:spPr>
        <p:txBody>
          <a:bodyPr anchorCtr="0" anchor="ctr" bIns="0" lIns="9601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5" name="Google Shape;905;p49"/>
          <p:cNvSpPr txBox="1"/>
          <p:nvPr>
            <p:ph idx="3" type="subTitle"/>
          </p:nvPr>
        </p:nvSpPr>
        <p:spPr>
          <a:xfrm>
            <a:off x="-12300" y="1650300"/>
            <a:ext cx="9168600" cy="393300"/>
          </a:xfrm>
          <a:prstGeom prst="rect">
            <a:avLst/>
          </a:prstGeom>
          <a:noFill/>
          <a:ln>
            <a:noFill/>
          </a:ln>
        </p:spPr>
        <p:txBody>
          <a:bodyPr anchorCtr="0" anchor="ctr" bIns="0" lIns="9601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6" name="Google Shape;906;p49"/>
          <p:cNvSpPr txBox="1"/>
          <p:nvPr>
            <p:ph idx="4" type="subTitle"/>
          </p:nvPr>
        </p:nvSpPr>
        <p:spPr>
          <a:xfrm>
            <a:off x="-12300" y="2115875"/>
            <a:ext cx="9168600" cy="393300"/>
          </a:xfrm>
          <a:prstGeom prst="rect">
            <a:avLst/>
          </a:prstGeom>
          <a:noFill/>
          <a:ln>
            <a:noFill/>
          </a:ln>
        </p:spPr>
        <p:txBody>
          <a:bodyPr anchorCtr="0" anchor="ctr" bIns="0" lIns="9601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7" name="Google Shape;907;p49"/>
          <p:cNvSpPr txBox="1"/>
          <p:nvPr>
            <p:ph idx="5" type="subTitle"/>
          </p:nvPr>
        </p:nvSpPr>
        <p:spPr>
          <a:xfrm>
            <a:off x="-12300" y="2567763"/>
            <a:ext cx="9168600" cy="393300"/>
          </a:xfrm>
          <a:prstGeom prst="rect">
            <a:avLst/>
          </a:prstGeom>
          <a:noFill/>
          <a:ln>
            <a:noFill/>
          </a:ln>
        </p:spPr>
        <p:txBody>
          <a:bodyPr anchorCtr="0" anchor="ctr" bIns="0" lIns="9601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8" name="Google Shape;908;p49"/>
          <p:cNvSpPr txBox="1"/>
          <p:nvPr>
            <p:ph idx="6" type="subTitle"/>
          </p:nvPr>
        </p:nvSpPr>
        <p:spPr>
          <a:xfrm>
            <a:off x="-12300" y="3033338"/>
            <a:ext cx="9168600" cy="393300"/>
          </a:xfrm>
          <a:prstGeom prst="rect">
            <a:avLst/>
          </a:prstGeom>
          <a:noFill/>
          <a:ln>
            <a:noFill/>
          </a:ln>
        </p:spPr>
        <p:txBody>
          <a:bodyPr anchorCtr="0" anchor="ctr" bIns="0" lIns="9601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9" name="Google Shape;909;p49"/>
          <p:cNvSpPr txBox="1"/>
          <p:nvPr>
            <p:ph idx="7" type="subTitle"/>
          </p:nvPr>
        </p:nvSpPr>
        <p:spPr>
          <a:xfrm>
            <a:off x="-12300" y="3417050"/>
            <a:ext cx="9168600" cy="393300"/>
          </a:xfrm>
          <a:prstGeom prst="rect">
            <a:avLst/>
          </a:prstGeom>
          <a:noFill/>
          <a:ln>
            <a:noFill/>
          </a:ln>
        </p:spPr>
        <p:txBody>
          <a:bodyPr anchorCtr="0" anchor="ctr" bIns="0" lIns="9601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0" name="Google Shape;910;p49"/>
          <p:cNvSpPr txBox="1"/>
          <p:nvPr>
            <p:ph idx="8" type="subTitle"/>
          </p:nvPr>
        </p:nvSpPr>
        <p:spPr>
          <a:xfrm>
            <a:off x="-12300" y="3882625"/>
            <a:ext cx="9168600" cy="393300"/>
          </a:xfrm>
          <a:prstGeom prst="rect">
            <a:avLst/>
          </a:prstGeom>
          <a:noFill/>
          <a:ln>
            <a:noFill/>
          </a:ln>
        </p:spPr>
        <p:txBody>
          <a:bodyPr anchorCtr="0" anchor="ctr" bIns="0" lIns="9601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1" name="Google Shape;911;p49"/>
          <p:cNvSpPr txBox="1"/>
          <p:nvPr>
            <p:ph idx="9" type="subTitle"/>
          </p:nvPr>
        </p:nvSpPr>
        <p:spPr>
          <a:xfrm>
            <a:off x="-12300" y="4300450"/>
            <a:ext cx="9168600" cy="393300"/>
          </a:xfrm>
          <a:prstGeom prst="rect">
            <a:avLst/>
          </a:prstGeom>
          <a:noFill/>
          <a:ln>
            <a:noFill/>
          </a:ln>
        </p:spPr>
        <p:txBody>
          <a:bodyPr anchorCtr="0" anchor="ctr" bIns="0" lIns="9601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1. Fist to Five 1">
  <p:cSld name="CUSTOM_2_3_1_1_3_1_1_2_1_1_1_1_2">
    <p:spTree>
      <p:nvGrpSpPr>
        <p:cNvPr id="912" name="Shape 912"/>
        <p:cNvGrpSpPr/>
        <p:nvPr/>
      </p:nvGrpSpPr>
      <p:grpSpPr>
        <a:xfrm>
          <a:off x="0" y="0"/>
          <a:ext cx="0" cy="0"/>
          <a:chOff x="0" y="0"/>
          <a:chExt cx="0" cy="0"/>
        </a:xfrm>
      </p:grpSpPr>
      <p:pic>
        <p:nvPicPr>
          <p:cNvPr id="913" name="Google Shape;913;p5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914" name="Google Shape;914;p50"/>
          <p:cNvSpPr txBox="1"/>
          <p:nvPr>
            <p:ph type="title"/>
          </p:nvPr>
        </p:nvSpPr>
        <p:spPr>
          <a:xfrm>
            <a:off x="274350" y="1249675"/>
            <a:ext cx="8595300" cy="15615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000">
                <a:solidFill>
                  <a:srgbClr val="FFFFFF"/>
                </a:solidFill>
                <a:latin typeface="Oswald Light"/>
                <a:ea typeface="Oswald Light"/>
                <a:cs typeface="Oswald Light"/>
                <a:sym typeface="Oswald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5" name="Google Shape;915;p50"/>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916" name="Google Shape;916;p50"/>
          <p:cNvSpPr txBox="1"/>
          <p:nvPr/>
        </p:nvSpPr>
        <p:spPr>
          <a:xfrm>
            <a:off x="202525" y="696941"/>
            <a:ext cx="8595300" cy="3711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solidFill>
                  <a:srgbClr val="2CC2F2"/>
                </a:solidFill>
                <a:latin typeface="Oswald Medium"/>
                <a:ea typeface="Oswald Medium"/>
                <a:cs typeface="Oswald Medium"/>
                <a:sym typeface="Oswald Medium"/>
              </a:rPr>
              <a:t>FIST TO FIVE:</a:t>
            </a:r>
            <a:endParaRPr sz="2400">
              <a:solidFill>
                <a:srgbClr val="2CC2F2"/>
              </a:solidFill>
              <a:latin typeface="Oswald Medium"/>
              <a:ea typeface="Oswald Medium"/>
              <a:cs typeface="Oswald Medium"/>
              <a:sym typeface="Oswald Medium"/>
            </a:endParaRPr>
          </a:p>
        </p:txBody>
      </p:sp>
      <p:cxnSp>
        <p:nvCxnSpPr>
          <p:cNvPr id="917" name="Google Shape;917;p50"/>
          <p:cNvCxnSpPr/>
          <p:nvPr/>
        </p:nvCxnSpPr>
        <p:spPr>
          <a:xfrm>
            <a:off x="2305500" y="1249675"/>
            <a:ext cx="4533000" cy="0"/>
          </a:xfrm>
          <a:prstGeom prst="straightConnector1">
            <a:avLst/>
          </a:prstGeom>
          <a:noFill/>
          <a:ln cap="flat" cmpd="sng" w="9525">
            <a:solidFill>
              <a:srgbClr val="FFFFFF"/>
            </a:solidFill>
            <a:prstDash val="solid"/>
            <a:round/>
            <a:headEnd len="med" w="med" type="none"/>
            <a:tailEnd len="med" w="med" type="none"/>
          </a:ln>
        </p:spPr>
      </p:cxnSp>
      <p:pic>
        <p:nvPicPr>
          <p:cNvPr id="918" name="Google Shape;918;p50"/>
          <p:cNvPicPr preferRelativeResize="0"/>
          <p:nvPr/>
        </p:nvPicPr>
        <p:blipFill rotWithShape="1">
          <a:blip r:embed="rId3">
            <a:alphaModFix/>
          </a:blip>
          <a:srcRect b="0" l="0" r="0" t="0"/>
          <a:stretch/>
        </p:blipFill>
        <p:spPr>
          <a:xfrm>
            <a:off x="470725" y="2080194"/>
            <a:ext cx="8211298" cy="2788431"/>
          </a:xfrm>
          <a:prstGeom prst="rect">
            <a:avLst/>
          </a:prstGeom>
          <a:noFill/>
          <a:ln>
            <a:noFill/>
          </a:ln>
        </p:spPr>
      </p:pic>
      <p:sp>
        <p:nvSpPr>
          <p:cNvPr id="919" name="Google Shape;919;p5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0. Pro Tip">
  <p:cSld name="CUSTOM_17_2_1_2_3_2_1_1">
    <p:spTree>
      <p:nvGrpSpPr>
        <p:cNvPr id="35" name="Shape 35"/>
        <p:cNvGrpSpPr/>
        <p:nvPr/>
      </p:nvGrpSpPr>
      <p:grpSpPr>
        <a:xfrm>
          <a:off x="0" y="0"/>
          <a:ext cx="0" cy="0"/>
          <a:chOff x="0" y="0"/>
          <a:chExt cx="0" cy="0"/>
        </a:xfrm>
      </p:grpSpPr>
      <p:pic>
        <p:nvPicPr>
          <p:cNvPr id="36" name="Google Shape;36;p6"/>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pic>
        <p:nvPicPr>
          <p:cNvPr id="37" name="Google Shape;37;p6"/>
          <p:cNvPicPr preferRelativeResize="0"/>
          <p:nvPr/>
        </p:nvPicPr>
        <p:blipFill>
          <a:blip r:embed="rId3">
            <a:alphaModFix/>
          </a:blip>
          <a:stretch>
            <a:fillRect/>
          </a:stretch>
        </p:blipFill>
        <p:spPr>
          <a:xfrm>
            <a:off x="3788225" y="564675"/>
            <a:ext cx="1567550" cy="1389850"/>
          </a:xfrm>
          <a:prstGeom prst="rect">
            <a:avLst/>
          </a:prstGeom>
          <a:noFill/>
          <a:ln>
            <a:noFill/>
          </a:ln>
        </p:spPr>
      </p:pic>
      <p:sp>
        <p:nvSpPr>
          <p:cNvPr id="38" name="Google Shape;38;p6"/>
          <p:cNvSpPr txBox="1"/>
          <p:nvPr>
            <p:ph type="title"/>
          </p:nvPr>
        </p:nvSpPr>
        <p:spPr>
          <a:xfrm>
            <a:off x="237100" y="3015650"/>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39" name="Google Shape;39;p6"/>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40" name="Google Shape;40;p6"/>
          <p:cNvSpPr txBox="1"/>
          <p:nvPr/>
        </p:nvSpPr>
        <p:spPr>
          <a:xfrm>
            <a:off x="274350" y="2163575"/>
            <a:ext cx="8595300" cy="458400"/>
          </a:xfrm>
          <a:prstGeom prst="rect">
            <a:avLst/>
          </a:prstGeom>
          <a:noFill/>
          <a:ln>
            <a:noFill/>
          </a:ln>
        </p:spPr>
        <p:txBody>
          <a:bodyPr anchorCtr="0" anchor="t" bIns="0" lIns="0" spcFirstLastPara="1" rIns="0" wrap="square" tIns="0">
            <a:noAutofit/>
          </a:bodyPr>
          <a:lstStyle/>
          <a:p>
            <a:pPr indent="0" lvl="0" marL="0" rtl="0" algn="ctr">
              <a:lnSpc>
                <a:spcPct val="110000"/>
              </a:lnSpc>
              <a:spcBef>
                <a:spcPts val="0"/>
              </a:spcBef>
              <a:spcAft>
                <a:spcPts val="0"/>
              </a:spcAft>
              <a:buNone/>
            </a:pPr>
            <a:r>
              <a:rPr lang="en" sz="3600">
                <a:solidFill>
                  <a:srgbClr val="2CC2F2"/>
                </a:solidFill>
                <a:latin typeface="Oswald"/>
                <a:ea typeface="Oswald"/>
                <a:cs typeface="Oswald"/>
                <a:sym typeface="Oswald"/>
              </a:rPr>
              <a:t>Pro Tip:</a:t>
            </a:r>
            <a:endParaRPr sz="3600">
              <a:solidFill>
                <a:srgbClr val="2CC2F2"/>
              </a:solidFill>
              <a:latin typeface="Oswald"/>
              <a:ea typeface="Oswald"/>
              <a:cs typeface="Oswald"/>
              <a:sym typeface="Oswald"/>
            </a:endParaRPr>
          </a:p>
        </p:txBody>
      </p:sp>
      <p:cxnSp>
        <p:nvCxnSpPr>
          <p:cNvPr id="41" name="Google Shape;41;p6"/>
          <p:cNvCxnSpPr/>
          <p:nvPr/>
        </p:nvCxnSpPr>
        <p:spPr>
          <a:xfrm>
            <a:off x="2298900" y="2853725"/>
            <a:ext cx="4546200" cy="0"/>
          </a:xfrm>
          <a:prstGeom prst="straightConnector1">
            <a:avLst/>
          </a:prstGeom>
          <a:noFill/>
          <a:ln cap="flat" cmpd="sng" w="9525">
            <a:solidFill>
              <a:srgbClr val="FFFFFF"/>
            </a:solidFill>
            <a:prstDash val="solid"/>
            <a:round/>
            <a:headEnd len="med" w="med" type="none"/>
            <a:tailEnd len="med" w="med" type="none"/>
          </a:ln>
        </p:spPr>
      </p:cxnSp>
      <p:sp>
        <p:nvSpPr>
          <p:cNvPr id="42" name="Google Shape;42;p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2. One to Five 1">
  <p:cSld name="CUSTOM_2_3_1_1_3_1_1_2_1_1_1_1_1_2">
    <p:spTree>
      <p:nvGrpSpPr>
        <p:cNvPr id="920" name="Shape 920"/>
        <p:cNvGrpSpPr/>
        <p:nvPr/>
      </p:nvGrpSpPr>
      <p:grpSpPr>
        <a:xfrm>
          <a:off x="0" y="0"/>
          <a:ext cx="0" cy="0"/>
          <a:chOff x="0" y="0"/>
          <a:chExt cx="0" cy="0"/>
        </a:xfrm>
      </p:grpSpPr>
      <p:pic>
        <p:nvPicPr>
          <p:cNvPr id="921" name="Google Shape;921;p51"/>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922" name="Google Shape;922;p51"/>
          <p:cNvSpPr txBox="1"/>
          <p:nvPr>
            <p:ph type="title"/>
          </p:nvPr>
        </p:nvSpPr>
        <p:spPr>
          <a:xfrm>
            <a:off x="274350" y="1249675"/>
            <a:ext cx="8595300" cy="15615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000">
                <a:solidFill>
                  <a:srgbClr val="FFFFFF"/>
                </a:solidFill>
                <a:latin typeface="Oswald Light"/>
                <a:ea typeface="Oswald Light"/>
                <a:cs typeface="Oswald Light"/>
                <a:sym typeface="Oswald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23" name="Google Shape;923;p51"/>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924" name="Google Shape;924;p51"/>
          <p:cNvSpPr txBox="1"/>
          <p:nvPr/>
        </p:nvSpPr>
        <p:spPr>
          <a:xfrm>
            <a:off x="202525" y="696941"/>
            <a:ext cx="8595300" cy="3711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solidFill>
                  <a:srgbClr val="2CC2F2"/>
                </a:solidFill>
                <a:latin typeface="Oswald Medium"/>
                <a:ea typeface="Oswald Medium"/>
                <a:cs typeface="Oswald Medium"/>
                <a:sym typeface="Oswald Medium"/>
              </a:rPr>
              <a:t>ONE TO FIVE:</a:t>
            </a:r>
            <a:endParaRPr sz="2400">
              <a:solidFill>
                <a:srgbClr val="2CC2F2"/>
              </a:solidFill>
              <a:latin typeface="Oswald Medium"/>
              <a:ea typeface="Oswald Medium"/>
              <a:cs typeface="Oswald Medium"/>
              <a:sym typeface="Oswald Medium"/>
            </a:endParaRPr>
          </a:p>
        </p:txBody>
      </p:sp>
      <p:cxnSp>
        <p:nvCxnSpPr>
          <p:cNvPr id="925" name="Google Shape;925;p51"/>
          <p:cNvCxnSpPr/>
          <p:nvPr/>
        </p:nvCxnSpPr>
        <p:spPr>
          <a:xfrm>
            <a:off x="2305500" y="1249675"/>
            <a:ext cx="4533000" cy="0"/>
          </a:xfrm>
          <a:prstGeom prst="straightConnector1">
            <a:avLst/>
          </a:prstGeom>
          <a:noFill/>
          <a:ln cap="flat" cmpd="sng" w="9525">
            <a:solidFill>
              <a:srgbClr val="FFFFFF"/>
            </a:solidFill>
            <a:prstDash val="solid"/>
            <a:round/>
            <a:headEnd len="med" w="med" type="none"/>
            <a:tailEnd len="med" w="med" type="none"/>
          </a:ln>
        </p:spPr>
      </p:cxnSp>
      <p:pic>
        <p:nvPicPr>
          <p:cNvPr id="926" name="Google Shape;926;p51"/>
          <p:cNvPicPr preferRelativeResize="0"/>
          <p:nvPr/>
        </p:nvPicPr>
        <p:blipFill>
          <a:blip r:embed="rId3">
            <a:alphaModFix/>
          </a:blip>
          <a:stretch>
            <a:fillRect/>
          </a:stretch>
        </p:blipFill>
        <p:spPr>
          <a:xfrm>
            <a:off x="948125" y="2001900"/>
            <a:ext cx="7030499" cy="2866725"/>
          </a:xfrm>
          <a:prstGeom prst="rect">
            <a:avLst/>
          </a:prstGeom>
          <a:noFill/>
          <a:ln>
            <a:noFill/>
          </a:ln>
        </p:spPr>
      </p:pic>
      <p:sp>
        <p:nvSpPr>
          <p:cNvPr id="927" name="Google Shape;927;p5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3. Review 1">
  <p:cSld name="CUSTOM_17_2_1_2_1_1_2">
    <p:spTree>
      <p:nvGrpSpPr>
        <p:cNvPr id="928" name="Shape 928"/>
        <p:cNvGrpSpPr/>
        <p:nvPr/>
      </p:nvGrpSpPr>
      <p:grpSpPr>
        <a:xfrm>
          <a:off x="0" y="0"/>
          <a:ext cx="0" cy="0"/>
          <a:chOff x="0" y="0"/>
          <a:chExt cx="0" cy="0"/>
        </a:xfrm>
      </p:grpSpPr>
      <p:pic>
        <p:nvPicPr>
          <p:cNvPr id="929" name="Google Shape;929;p52"/>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930" name="Google Shape;930;p52"/>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931" name="Google Shape;931;p5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932" name="Google Shape;932;p52"/>
          <p:cNvSpPr txBox="1"/>
          <p:nvPr/>
        </p:nvSpPr>
        <p:spPr>
          <a:xfrm>
            <a:off x="274363" y="3109175"/>
            <a:ext cx="85953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600">
                <a:solidFill>
                  <a:srgbClr val="FFFFFF"/>
                </a:solidFill>
                <a:latin typeface="Oswald"/>
                <a:ea typeface="Oswald"/>
                <a:cs typeface="Oswald"/>
                <a:sym typeface="Oswald"/>
              </a:rPr>
              <a:t>Time’s Up! </a:t>
            </a:r>
            <a:r>
              <a:rPr lang="en" sz="3600">
                <a:solidFill>
                  <a:srgbClr val="3AE5F8"/>
                </a:solidFill>
                <a:latin typeface="Oswald"/>
                <a:ea typeface="Oswald"/>
                <a:cs typeface="Oswald"/>
                <a:sym typeface="Oswald"/>
              </a:rPr>
              <a:t>Let’s Review.</a:t>
            </a:r>
            <a:endParaRPr sz="3600">
              <a:solidFill>
                <a:srgbClr val="3AE5F8"/>
              </a:solidFill>
              <a:latin typeface="Oswald"/>
              <a:ea typeface="Oswald"/>
              <a:cs typeface="Oswald"/>
              <a:sym typeface="Oswald"/>
            </a:endParaRPr>
          </a:p>
        </p:txBody>
      </p:sp>
      <p:sp>
        <p:nvSpPr>
          <p:cNvPr id="933" name="Google Shape;933;p52"/>
          <p:cNvSpPr/>
          <p:nvPr/>
        </p:nvSpPr>
        <p:spPr>
          <a:xfrm>
            <a:off x="3528603" y="934704"/>
            <a:ext cx="2184612" cy="1978676"/>
          </a:xfrm>
          <a:custGeom>
            <a:rect b="b" l="l" r="r" t="t"/>
            <a:pathLst>
              <a:path extrusionOk="0" h="130412" w="143985">
                <a:moveTo>
                  <a:pt x="68779" y="0"/>
                </a:moveTo>
                <a:cubicBezTo>
                  <a:pt x="44833" y="0"/>
                  <a:pt x="22799" y="13083"/>
                  <a:pt x="11400" y="34122"/>
                </a:cubicBezTo>
                <a:cubicBezTo>
                  <a:pt x="0" y="55161"/>
                  <a:pt x="1071" y="80790"/>
                  <a:pt x="14154" y="100835"/>
                </a:cubicBezTo>
                <a:lnTo>
                  <a:pt x="7574" y="125470"/>
                </a:lnTo>
                <a:lnTo>
                  <a:pt x="31827" y="118967"/>
                </a:lnTo>
                <a:cubicBezTo>
                  <a:pt x="43230" y="126778"/>
                  <a:pt x="55994" y="130411"/>
                  <a:pt x="68537" y="130411"/>
                </a:cubicBezTo>
                <a:cubicBezTo>
                  <a:pt x="95798" y="130411"/>
                  <a:pt x="122019" y="113253"/>
                  <a:pt x="130979" y="84539"/>
                </a:cubicBezTo>
                <a:cubicBezTo>
                  <a:pt x="143985" y="42614"/>
                  <a:pt x="112694" y="0"/>
                  <a:pt x="68779" y="0"/>
                </a:cubicBezTo>
                <a:close/>
              </a:path>
            </a:pathLst>
          </a:custGeom>
          <a:solidFill>
            <a:srgbClr val="2D32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34" name="Google Shape;934;p52"/>
          <p:cNvPicPr preferRelativeResize="0"/>
          <p:nvPr/>
        </p:nvPicPr>
        <p:blipFill rotWithShape="1">
          <a:blip r:embed="rId3">
            <a:alphaModFix/>
          </a:blip>
          <a:srcRect b="0" l="0" r="0" t="0"/>
          <a:stretch/>
        </p:blipFill>
        <p:spPr>
          <a:xfrm>
            <a:off x="4239200" y="1293735"/>
            <a:ext cx="665600" cy="1260600"/>
          </a:xfrm>
          <a:prstGeom prst="rect">
            <a:avLst/>
          </a:prstGeom>
          <a:noFill/>
          <a:ln>
            <a:noFill/>
          </a:ln>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4. Take a Break 1">
  <p:cSld name="CUSTOM_1_1">
    <p:spTree>
      <p:nvGrpSpPr>
        <p:cNvPr id="935" name="Shape 935"/>
        <p:cNvGrpSpPr/>
        <p:nvPr/>
      </p:nvGrpSpPr>
      <p:grpSpPr>
        <a:xfrm>
          <a:off x="0" y="0"/>
          <a:ext cx="0" cy="0"/>
          <a:chOff x="0" y="0"/>
          <a:chExt cx="0" cy="0"/>
        </a:xfrm>
      </p:grpSpPr>
      <p:pic>
        <p:nvPicPr>
          <p:cNvPr id="936" name="Google Shape;936;p53"/>
          <p:cNvPicPr preferRelativeResize="0"/>
          <p:nvPr/>
        </p:nvPicPr>
        <p:blipFill>
          <a:blip r:embed="rId2">
            <a:alphaModFix/>
          </a:blip>
          <a:stretch>
            <a:fillRect/>
          </a:stretch>
        </p:blipFill>
        <p:spPr>
          <a:xfrm>
            <a:off x="-42900" y="-24125"/>
            <a:ext cx="9229800" cy="5191749"/>
          </a:xfrm>
          <a:prstGeom prst="rect">
            <a:avLst/>
          </a:prstGeom>
          <a:noFill/>
          <a:ln>
            <a:noFill/>
          </a:ln>
        </p:spPr>
      </p:pic>
      <p:sp>
        <p:nvSpPr>
          <p:cNvPr id="937" name="Google Shape;937;p53"/>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Transition Slide 1">
  <p:cSld name="CUSTOM_17_2_1_2_3_2_1_2">
    <p:spTree>
      <p:nvGrpSpPr>
        <p:cNvPr id="43" name="Shape 43"/>
        <p:cNvGrpSpPr/>
        <p:nvPr/>
      </p:nvGrpSpPr>
      <p:grpSpPr>
        <a:xfrm>
          <a:off x="0" y="0"/>
          <a:ext cx="0" cy="0"/>
          <a:chOff x="0" y="0"/>
          <a:chExt cx="0" cy="0"/>
        </a:xfrm>
      </p:grpSpPr>
      <p:pic>
        <p:nvPicPr>
          <p:cNvPr id="44" name="Google Shape;44;p7"/>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45" name="Google Shape;45;p7"/>
          <p:cNvSpPr txBox="1"/>
          <p:nvPr>
            <p:ph type="title"/>
          </p:nvPr>
        </p:nvSpPr>
        <p:spPr>
          <a:xfrm>
            <a:off x="237100"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46" name="Google Shape;46;p7"/>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47" name="Google Shape;47;p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Text Only 1">
  <p:cSld name="CUSTOM_2_7_2_2_3">
    <p:spTree>
      <p:nvGrpSpPr>
        <p:cNvPr id="48" name="Shape 48"/>
        <p:cNvGrpSpPr/>
        <p:nvPr/>
      </p:nvGrpSpPr>
      <p:grpSpPr>
        <a:xfrm>
          <a:off x="0" y="0"/>
          <a:ext cx="0" cy="0"/>
          <a:chOff x="0" y="0"/>
          <a:chExt cx="0" cy="0"/>
        </a:xfrm>
      </p:grpSpPr>
      <p:sp>
        <p:nvSpPr>
          <p:cNvPr id="49" name="Google Shape;49;p8"/>
          <p:cNvSpPr txBox="1"/>
          <p:nvPr>
            <p:ph type="title"/>
          </p:nvPr>
        </p:nvSpPr>
        <p:spPr>
          <a:xfrm>
            <a:off x="-12125"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50" name="Google Shape;50;p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cxnSp>
        <p:nvCxnSpPr>
          <p:cNvPr id="51" name="Google Shape;51;p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2" name="Google Shape;52;p8"/>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53" name="Google Shape;53;p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4" name="Google Shape;54;p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55" name="Google Shape;55;p8"/>
          <p:cNvSpPr txBox="1"/>
          <p:nvPr>
            <p:ph idx="3" type="body"/>
          </p:nvPr>
        </p:nvSpPr>
        <p:spPr>
          <a:xfrm>
            <a:off x="175" y="1284250"/>
            <a:ext cx="9144000" cy="3622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Welcome 1">
  <p:cSld name="CUSTOM_17_2_1_1_2_1_1_2">
    <p:spTree>
      <p:nvGrpSpPr>
        <p:cNvPr id="56" name="Shape 56"/>
        <p:cNvGrpSpPr/>
        <p:nvPr/>
      </p:nvGrpSpPr>
      <p:grpSpPr>
        <a:xfrm>
          <a:off x="0" y="0"/>
          <a:ext cx="0" cy="0"/>
          <a:chOff x="0" y="0"/>
          <a:chExt cx="0" cy="0"/>
        </a:xfrm>
      </p:grpSpPr>
      <p:pic>
        <p:nvPicPr>
          <p:cNvPr id="57" name="Google Shape;57;p9"/>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58" name="Google Shape;58;p9"/>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59" name="Google Shape;59;p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sz="700">
                <a:latin typeface="Roboto"/>
                <a:ea typeface="Roboto"/>
                <a:cs typeface="Roboto"/>
                <a:sym typeface="Roboto"/>
              </a:defRPr>
            </a:lvl2pPr>
            <a:lvl3pPr lvl="2" rtl="0">
              <a:spcBef>
                <a:spcPts val="0"/>
              </a:spcBef>
              <a:spcAft>
                <a:spcPts val="0"/>
              </a:spcAft>
              <a:buNone/>
              <a:defRPr sz="700">
                <a:latin typeface="Roboto"/>
                <a:ea typeface="Roboto"/>
                <a:cs typeface="Roboto"/>
                <a:sym typeface="Roboto"/>
              </a:defRPr>
            </a:lvl3pPr>
            <a:lvl4pPr lvl="3" rtl="0">
              <a:spcBef>
                <a:spcPts val="0"/>
              </a:spcBef>
              <a:spcAft>
                <a:spcPts val="0"/>
              </a:spcAft>
              <a:buNone/>
              <a:defRPr sz="700">
                <a:latin typeface="Roboto"/>
                <a:ea typeface="Roboto"/>
                <a:cs typeface="Roboto"/>
                <a:sym typeface="Roboto"/>
              </a:defRPr>
            </a:lvl4pPr>
            <a:lvl5pPr lvl="4" rtl="0">
              <a:spcBef>
                <a:spcPts val="0"/>
              </a:spcBef>
              <a:spcAft>
                <a:spcPts val="0"/>
              </a:spcAft>
              <a:buNone/>
              <a:defRPr sz="700">
                <a:latin typeface="Roboto"/>
                <a:ea typeface="Roboto"/>
                <a:cs typeface="Roboto"/>
                <a:sym typeface="Roboto"/>
              </a:defRPr>
            </a:lvl5pPr>
            <a:lvl6pPr lvl="5" rtl="0">
              <a:spcBef>
                <a:spcPts val="0"/>
              </a:spcBef>
              <a:spcAft>
                <a:spcPts val="0"/>
              </a:spcAft>
              <a:buNone/>
              <a:defRPr sz="700">
                <a:latin typeface="Roboto"/>
                <a:ea typeface="Roboto"/>
                <a:cs typeface="Roboto"/>
                <a:sym typeface="Roboto"/>
              </a:defRPr>
            </a:lvl6pPr>
            <a:lvl7pPr lvl="6" rtl="0">
              <a:spcBef>
                <a:spcPts val="0"/>
              </a:spcBef>
              <a:spcAft>
                <a:spcPts val="0"/>
              </a:spcAft>
              <a:buNone/>
              <a:defRPr sz="700">
                <a:latin typeface="Roboto"/>
                <a:ea typeface="Roboto"/>
                <a:cs typeface="Roboto"/>
                <a:sym typeface="Roboto"/>
              </a:defRPr>
            </a:lvl7pPr>
            <a:lvl8pPr lvl="7" rtl="0">
              <a:spcBef>
                <a:spcPts val="0"/>
              </a:spcBef>
              <a:spcAft>
                <a:spcPts val="0"/>
              </a:spcAft>
              <a:buNone/>
              <a:defRPr sz="700">
                <a:latin typeface="Roboto"/>
                <a:ea typeface="Roboto"/>
                <a:cs typeface="Roboto"/>
                <a:sym typeface="Roboto"/>
              </a:defRPr>
            </a:lvl8pPr>
            <a:lvl9pPr lvl="8" rtl="0">
              <a:spcBef>
                <a:spcPts val="0"/>
              </a:spcBef>
              <a:spcAft>
                <a:spcPts val="0"/>
              </a:spcAft>
              <a:buNone/>
              <a:defRPr sz="700">
                <a:latin typeface="Roboto"/>
                <a:ea typeface="Roboto"/>
                <a:cs typeface="Roboto"/>
                <a:sym typeface="Roboto"/>
              </a:defRPr>
            </a:lvl9pPr>
          </a:lstStyle>
          <a:p/>
        </p:txBody>
      </p:sp>
      <p:pic>
        <p:nvPicPr>
          <p:cNvPr id="60" name="Google Shape;60;p9"/>
          <p:cNvPicPr preferRelativeResize="0"/>
          <p:nvPr/>
        </p:nvPicPr>
        <p:blipFill>
          <a:blip r:embed="rId3">
            <a:alphaModFix/>
          </a:blip>
          <a:stretch>
            <a:fillRect/>
          </a:stretch>
        </p:blipFill>
        <p:spPr>
          <a:xfrm>
            <a:off x="1054464" y="72851"/>
            <a:ext cx="7035071" cy="4593749"/>
          </a:xfrm>
          <a:prstGeom prst="rect">
            <a:avLst/>
          </a:prstGeom>
          <a:noFill/>
          <a:ln>
            <a:noFill/>
          </a:ln>
        </p:spPr>
      </p:pic>
      <p:sp>
        <p:nvSpPr>
          <p:cNvPr id="61" name="Google Shape;61;p9"/>
          <p:cNvSpPr txBox="1"/>
          <p:nvPr/>
        </p:nvSpPr>
        <p:spPr>
          <a:xfrm>
            <a:off x="2930925" y="1997050"/>
            <a:ext cx="3164400" cy="100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5300">
                <a:latin typeface="Oswald"/>
                <a:ea typeface="Oswald"/>
                <a:cs typeface="Oswald"/>
                <a:sym typeface="Oswald"/>
              </a:rPr>
              <a:t>WELCOME</a:t>
            </a:r>
            <a:endParaRPr sz="5300">
              <a:latin typeface="Oswald"/>
              <a:ea typeface="Oswald"/>
              <a:cs typeface="Oswald"/>
              <a:sym typeface="Oswa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Call Attention Slide 1">
  <p:cSld name="CUSTOM_2_3_1_1_3_1_1_2_1_1_2">
    <p:spTree>
      <p:nvGrpSpPr>
        <p:cNvPr id="62" name="Shape 62"/>
        <p:cNvGrpSpPr/>
        <p:nvPr/>
      </p:nvGrpSpPr>
      <p:grpSpPr>
        <a:xfrm>
          <a:off x="0" y="0"/>
          <a:ext cx="0" cy="0"/>
          <a:chOff x="0" y="0"/>
          <a:chExt cx="0" cy="0"/>
        </a:xfrm>
      </p:grpSpPr>
      <p:pic>
        <p:nvPicPr>
          <p:cNvPr id="63" name="Google Shape;63;p1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64" name="Google Shape;64;p10"/>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65" name="Google Shape;65;p1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pic>
        <p:nvPicPr>
          <p:cNvPr id="66" name="Google Shape;66;p10"/>
          <p:cNvPicPr preferRelativeResize="0"/>
          <p:nvPr/>
        </p:nvPicPr>
        <p:blipFill rotWithShape="1">
          <a:blip r:embed="rId3">
            <a:alphaModFix/>
          </a:blip>
          <a:srcRect b="0" l="0" r="0" t="0"/>
          <a:stretch/>
        </p:blipFill>
        <p:spPr>
          <a:xfrm>
            <a:off x="1029700" y="1214988"/>
            <a:ext cx="1102575" cy="2775724"/>
          </a:xfrm>
          <a:prstGeom prst="rect">
            <a:avLst/>
          </a:prstGeom>
          <a:noFill/>
          <a:ln>
            <a:noFill/>
          </a:ln>
        </p:spPr>
      </p:pic>
      <p:sp>
        <p:nvSpPr>
          <p:cNvPr id="67" name="Google Shape;67;p10"/>
          <p:cNvSpPr txBox="1"/>
          <p:nvPr>
            <p:ph type="title"/>
          </p:nvPr>
        </p:nvSpPr>
        <p:spPr>
          <a:xfrm>
            <a:off x="25" y="274800"/>
            <a:ext cx="9144000" cy="4593900"/>
          </a:xfrm>
          <a:prstGeom prst="rect">
            <a:avLst/>
          </a:prstGeom>
          <a:noFill/>
          <a:ln>
            <a:noFill/>
          </a:ln>
        </p:spPr>
        <p:txBody>
          <a:bodyPr anchorCtr="0" anchor="ctr" bIns="457200" lIns="2377425" spcFirstLastPara="1" rIns="91425" wrap="square" tIns="457200">
            <a:noAutofit/>
          </a:bodyPr>
          <a:lstStyle>
            <a:lvl1pPr lvl="0" rtl="0">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slideLayout" Target="../slideLayouts/slideLayout4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51" Type="http://schemas.openxmlformats.org/officeDocument/2006/relationships/slideLayout" Target="../slideLayouts/slideLayout51.xml"/><Relationship Id="rId50" Type="http://schemas.openxmlformats.org/officeDocument/2006/relationships/slideLayout" Target="../slideLayouts/slideLayout50.xml"/><Relationship Id="rId53" Type="http://schemas.openxmlformats.org/officeDocument/2006/relationships/theme" Target="../theme/theme1.xml"/><Relationship Id="rId52" Type="http://schemas.openxmlformats.org/officeDocument/2006/relationships/slideLayout" Target="../slideLayouts/slideLayout5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latin typeface="Roboto"/>
                <a:ea typeface="Roboto"/>
                <a:cs typeface="Roboto"/>
                <a:sym typeface="Roboto"/>
              </a:rPr>
              <a:t>‹#›</a:t>
            </a:fld>
            <a:endParaRPr sz="600">
              <a:latin typeface="Roboto"/>
              <a:ea typeface="Roboto"/>
              <a:cs typeface="Roboto"/>
              <a:sym typeface="Roboto"/>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 id="2147483699" r:id="rId52"/>
  </p:sldLayoutIdLst>
  <mc:AlternateContent>
    <mc:Choice Requires="p14">
      <p:transition p14:dur="400">
        <p:fade thruBlk="1"/>
      </p:transition>
    </mc:Choice>
    <mc:Fallback>
      <p:transition>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56.png"/><Relationship Id="rId4" Type="http://schemas.openxmlformats.org/officeDocument/2006/relationships/image" Target="../media/image5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5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 Id="rId3" Type="http://schemas.openxmlformats.org/officeDocument/2006/relationships/image" Target="../media/image45.gi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 Id="rId3" Type="http://schemas.openxmlformats.org/officeDocument/2006/relationships/image" Target="../media/image50.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 Id="rId3" Type="http://schemas.openxmlformats.org/officeDocument/2006/relationships/image" Target="../media/image52.png"/><Relationship Id="rId4" Type="http://schemas.openxmlformats.org/officeDocument/2006/relationships/hyperlink" Target="https://www.w3schools.com/html/html_tables.asp"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 Id="rId3" Type="http://schemas.openxmlformats.org/officeDocument/2006/relationships/image" Target="../media/image5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3.xml"/><Relationship Id="rId3" Type="http://schemas.openxmlformats.org/officeDocument/2006/relationships/hyperlink" Target="https://gph.to/2Krfn0w'alt='giphy"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6.xml"/><Relationship Id="rId3" Type="http://schemas.openxmlformats.org/officeDocument/2006/relationships/image" Target="../media/image45.gi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45.gi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1" name="Shape 941"/>
        <p:cNvGrpSpPr/>
        <p:nvPr/>
      </p:nvGrpSpPr>
      <p:grpSpPr>
        <a:xfrm>
          <a:off x="0" y="0"/>
          <a:ext cx="0" cy="0"/>
          <a:chOff x="0" y="0"/>
          <a:chExt cx="0" cy="0"/>
        </a:xfrm>
      </p:grpSpPr>
      <p:sp>
        <p:nvSpPr>
          <p:cNvPr id="942" name="Google Shape;942;p54"/>
          <p:cNvSpPr txBox="1"/>
          <p:nvPr>
            <p:ph type="title"/>
          </p:nvPr>
        </p:nvSpPr>
        <p:spPr>
          <a:xfrm>
            <a:off x="-4350" y="1213825"/>
            <a:ext cx="9144000" cy="1581900"/>
          </a:xfrm>
          <a:prstGeom prst="rect">
            <a:avLst/>
          </a:prstGeom>
        </p:spPr>
        <p:txBody>
          <a:bodyPr anchorCtr="0" anchor="ctr" bIns="0" lIns="3108950" spcFirstLastPara="1" rIns="182875" wrap="square" tIns="0">
            <a:noAutofit/>
          </a:bodyPr>
          <a:lstStyle/>
          <a:p>
            <a:pPr indent="0" lvl="0" marL="0" rtl="0" algn="l">
              <a:spcBef>
                <a:spcPts val="0"/>
              </a:spcBef>
              <a:spcAft>
                <a:spcPts val="0"/>
              </a:spcAft>
              <a:buNone/>
            </a:pPr>
            <a:r>
              <a:rPr lang="en"/>
              <a:t>JavaScript Objects and </a:t>
            </a:r>
            <a:br>
              <a:rPr lang="en"/>
            </a:br>
            <a:r>
              <a:rPr lang="en"/>
              <a:t>DOM Manipulation</a:t>
            </a:r>
            <a:endParaRPr/>
          </a:p>
        </p:txBody>
      </p:sp>
      <p:sp>
        <p:nvSpPr>
          <p:cNvPr id="943" name="Google Shape;943;p54"/>
          <p:cNvSpPr txBox="1"/>
          <p:nvPr>
            <p:ph idx="2" type="title"/>
          </p:nvPr>
        </p:nvSpPr>
        <p:spPr>
          <a:xfrm>
            <a:off x="3254000" y="4157175"/>
            <a:ext cx="4373700" cy="434400"/>
          </a:xfrm>
          <a:prstGeom prst="rect">
            <a:avLst/>
          </a:prstGeom>
        </p:spPr>
        <p:txBody>
          <a:bodyPr anchorCtr="0" anchor="ctr" bIns="0" lIns="640075" spcFirstLastPara="1" rIns="91425" wrap="square" tIns="0">
            <a:noAutofit/>
          </a:bodyPr>
          <a:lstStyle/>
          <a:p>
            <a:pPr indent="0" lvl="0" marL="0" rtl="0" algn="r">
              <a:spcBef>
                <a:spcPts val="0"/>
              </a:spcBef>
              <a:spcAft>
                <a:spcPts val="0"/>
              </a:spcAft>
              <a:buNone/>
            </a:pPr>
            <a:r>
              <a:rPr lang="en"/>
              <a:t>Lesson 11.2</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5" name="Shape 1095"/>
        <p:cNvGrpSpPr/>
        <p:nvPr/>
      </p:nvGrpSpPr>
      <p:grpSpPr>
        <a:xfrm>
          <a:off x="0" y="0"/>
          <a:ext cx="0" cy="0"/>
          <a:chOff x="0" y="0"/>
          <a:chExt cx="0" cy="0"/>
        </a:xfrm>
      </p:grpSpPr>
      <p:pic>
        <p:nvPicPr>
          <p:cNvPr id="1096" name="Google Shape;1096;p63"/>
          <p:cNvPicPr preferRelativeResize="0"/>
          <p:nvPr/>
        </p:nvPicPr>
        <p:blipFill>
          <a:blip r:embed="rId3">
            <a:alphaModFix/>
          </a:blip>
          <a:stretch>
            <a:fillRect/>
          </a:stretch>
        </p:blipFill>
        <p:spPr>
          <a:xfrm>
            <a:off x="-12300" y="0"/>
            <a:ext cx="9372725" cy="5143524"/>
          </a:xfrm>
          <a:prstGeom prst="rect">
            <a:avLst/>
          </a:prstGeom>
          <a:noFill/>
          <a:ln>
            <a:noFill/>
          </a:ln>
        </p:spPr>
      </p:pic>
      <p:sp>
        <p:nvSpPr>
          <p:cNvPr id="1097" name="Google Shape;1097;p6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l">
              <a:spcBef>
                <a:spcPts val="0"/>
              </a:spcBef>
              <a:spcAft>
                <a:spcPts val="0"/>
              </a:spcAft>
              <a:buNone/>
            </a:pPr>
            <a:fld id="{00000000-1234-1234-1234-123412341234}" type="slidenum">
              <a:rPr lang="en"/>
              <a:t>‹#›</a:t>
            </a:fld>
            <a:endParaRPr/>
          </a:p>
        </p:txBody>
      </p:sp>
      <p:sp>
        <p:nvSpPr>
          <p:cNvPr id="1098" name="Google Shape;1098;p63"/>
          <p:cNvSpPr txBox="1"/>
          <p:nvPr/>
        </p:nvSpPr>
        <p:spPr>
          <a:xfrm>
            <a:off x="322600" y="3061950"/>
            <a:ext cx="4017600" cy="46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1099" name="Google Shape;1099;p63"/>
          <p:cNvPicPr preferRelativeResize="0"/>
          <p:nvPr/>
        </p:nvPicPr>
        <p:blipFill rotWithShape="1">
          <a:blip r:embed="rId4">
            <a:alphaModFix/>
          </a:blip>
          <a:srcRect b="21017" l="0" r="0" t="0"/>
          <a:stretch/>
        </p:blipFill>
        <p:spPr>
          <a:xfrm>
            <a:off x="5373575" y="1081100"/>
            <a:ext cx="2768803" cy="4062404"/>
          </a:xfrm>
          <a:prstGeom prst="rect">
            <a:avLst/>
          </a:prstGeom>
          <a:noFill/>
          <a:ln>
            <a:noFill/>
          </a:ln>
        </p:spPr>
      </p:pic>
      <p:sp>
        <p:nvSpPr>
          <p:cNvPr id="1100" name="Google Shape;1100;p63"/>
          <p:cNvSpPr/>
          <p:nvPr/>
        </p:nvSpPr>
        <p:spPr>
          <a:xfrm>
            <a:off x="5485675" y="1288525"/>
            <a:ext cx="2544600" cy="2418600"/>
          </a:xfrm>
          <a:prstGeom prst="diamond">
            <a:avLst/>
          </a:prstGeom>
          <a:solidFill>
            <a:schemeClr val="accent1"/>
          </a:solidFill>
          <a:ln cap="flat" cmpd="sng" w="9525">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01" name="Google Shape;1101;p63"/>
          <p:cNvPicPr preferRelativeResize="0"/>
          <p:nvPr/>
        </p:nvPicPr>
        <p:blipFill rotWithShape="1">
          <a:blip r:embed="rId4">
            <a:alphaModFix/>
          </a:blip>
          <a:srcRect b="21017" l="0" r="0" t="0"/>
          <a:stretch/>
        </p:blipFill>
        <p:spPr>
          <a:xfrm>
            <a:off x="1037300" y="1081100"/>
            <a:ext cx="2768803" cy="4062404"/>
          </a:xfrm>
          <a:prstGeom prst="rect">
            <a:avLst/>
          </a:prstGeom>
          <a:noFill/>
          <a:ln>
            <a:noFill/>
          </a:ln>
        </p:spPr>
      </p:pic>
      <p:sp>
        <p:nvSpPr>
          <p:cNvPr id="1102" name="Google Shape;1102;p63"/>
          <p:cNvSpPr/>
          <p:nvPr/>
        </p:nvSpPr>
        <p:spPr>
          <a:xfrm>
            <a:off x="1149400" y="1288525"/>
            <a:ext cx="2544600" cy="2418600"/>
          </a:xfrm>
          <a:prstGeom prst="diamond">
            <a:avLst/>
          </a:prstGeom>
          <a:solidFill>
            <a:schemeClr val="accent1"/>
          </a:solidFill>
          <a:ln cap="flat" cmpd="sng" w="9525">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63"/>
          <p:cNvSpPr txBox="1"/>
          <p:nvPr/>
        </p:nvSpPr>
        <p:spPr>
          <a:xfrm>
            <a:off x="4340188" y="2216850"/>
            <a:ext cx="981600" cy="70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900">
                <a:solidFill>
                  <a:srgbClr val="FFFFFF"/>
                </a:solidFill>
                <a:latin typeface="Roboto"/>
                <a:ea typeface="Roboto"/>
                <a:cs typeface="Roboto"/>
                <a:sym typeface="Roboto"/>
              </a:rPr>
              <a:t> </a:t>
            </a:r>
            <a:endParaRPr b="1" sz="2900">
              <a:solidFill>
                <a:srgbClr val="FFFFFF"/>
              </a:solidFill>
              <a:latin typeface="Roboto"/>
              <a:ea typeface="Roboto"/>
              <a:cs typeface="Roboto"/>
              <a:sym typeface="Roboto"/>
            </a:endParaRPr>
          </a:p>
          <a:p>
            <a:pPr indent="0" lvl="0" marL="0" rtl="0" algn="l">
              <a:spcBef>
                <a:spcPts val="0"/>
              </a:spcBef>
              <a:spcAft>
                <a:spcPts val="0"/>
              </a:spcAft>
              <a:buNone/>
            </a:pPr>
            <a:r>
              <a:rPr b="1" lang="en" sz="2900">
                <a:solidFill>
                  <a:srgbClr val="FFFFFF"/>
                </a:solidFill>
                <a:latin typeface="Roboto"/>
                <a:ea typeface="Roboto"/>
                <a:cs typeface="Roboto"/>
                <a:sym typeface="Roboto"/>
              </a:rPr>
              <a:t> </a:t>
            </a:r>
            <a:endParaRPr b="1" sz="2900">
              <a:solidFill>
                <a:srgbClr val="FFFFFF"/>
              </a:solidFill>
              <a:latin typeface="Roboto"/>
              <a:ea typeface="Roboto"/>
              <a:cs typeface="Roboto"/>
              <a:sym typeface="Roboto"/>
            </a:endParaRPr>
          </a:p>
          <a:p>
            <a:pPr indent="0" lvl="0" marL="0" rtl="0" algn="l">
              <a:spcBef>
                <a:spcPts val="0"/>
              </a:spcBef>
              <a:spcAft>
                <a:spcPts val="0"/>
              </a:spcAft>
              <a:buNone/>
            </a:pPr>
            <a:r>
              <a:t/>
            </a:r>
            <a:endParaRPr b="1" sz="2900">
              <a:solidFill>
                <a:srgbClr val="FFFFFF"/>
              </a:solidFill>
              <a:latin typeface="Roboto"/>
              <a:ea typeface="Roboto"/>
              <a:cs typeface="Roboto"/>
              <a:sym typeface="Roboto"/>
            </a:endParaRPr>
          </a:p>
        </p:txBody>
      </p:sp>
      <p:sp>
        <p:nvSpPr>
          <p:cNvPr id="1104" name="Google Shape;1104;p63"/>
          <p:cNvSpPr txBox="1"/>
          <p:nvPr/>
        </p:nvSpPr>
        <p:spPr>
          <a:xfrm>
            <a:off x="1795475" y="2216863"/>
            <a:ext cx="1637100" cy="70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300">
                <a:latin typeface="Consolas"/>
                <a:ea typeface="Consolas"/>
                <a:cs typeface="Consolas"/>
                <a:sym typeface="Consolas"/>
              </a:rPr>
              <a:t>forEach</a:t>
            </a:r>
            <a:endParaRPr b="1" sz="2300">
              <a:latin typeface="Consolas"/>
              <a:ea typeface="Consolas"/>
              <a:cs typeface="Consolas"/>
              <a:sym typeface="Consolas"/>
            </a:endParaRPr>
          </a:p>
        </p:txBody>
      </p:sp>
      <p:sp>
        <p:nvSpPr>
          <p:cNvPr id="1105" name="Google Shape;1105;p63"/>
          <p:cNvSpPr txBox="1"/>
          <p:nvPr/>
        </p:nvSpPr>
        <p:spPr>
          <a:xfrm>
            <a:off x="5968000" y="2216875"/>
            <a:ext cx="1637100" cy="70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300">
                <a:latin typeface="Consolas"/>
                <a:ea typeface="Consolas"/>
                <a:cs typeface="Consolas"/>
                <a:sym typeface="Consolas"/>
              </a:rPr>
              <a:t>for loop</a:t>
            </a:r>
            <a:endParaRPr b="1" sz="2300">
              <a:latin typeface="Consolas"/>
              <a:ea typeface="Consolas"/>
              <a:cs typeface="Consolas"/>
              <a:sym typeface="Consolas"/>
            </a:endParaRPr>
          </a:p>
        </p:txBody>
      </p:sp>
      <p:sp>
        <p:nvSpPr>
          <p:cNvPr id="1106" name="Google Shape;1106;p63"/>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107" name="Google Shape;1107;p63"/>
          <p:cNvSpPr txBox="1"/>
          <p:nvPr>
            <p:ph idx="3" type="body"/>
          </p:nvPr>
        </p:nvSpPr>
        <p:spPr>
          <a:xfrm>
            <a:off x="175" y="1284250"/>
            <a:ext cx="9144000" cy="3622200"/>
          </a:xfrm>
          <a:prstGeom prst="rect">
            <a:avLst/>
          </a:prstGeom>
        </p:spPr>
        <p:txBody>
          <a:bodyPr anchorCtr="0" anchor="t" bIns="914400" lIns="457200" spcFirstLastPara="1" rIns="457200" wrap="square" tIns="0">
            <a:noAutofit/>
          </a:bodyPr>
          <a:lstStyle/>
          <a:p>
            <a:pPr indent="0" lvl="0" marL="0" rtl="0" algn="l">
              <a:spcBef>
                <a:spcPts val="0"/>
              </a:spcBef>
              <a:spcAft>
                <a:spcPts val="80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1" name="Shape 1111"/>
        <p:cNvGrpSpPr/>
        <p:nvPr/>
      </p:nvGrpSpPr>
      <p:grpSpPr>
        <a:xfrm>
          <a:off x="0" y="0"/>
          <a:ext cx="0" cy="0"/>
          <a:chOff x="0" y="0"/>
          <a:chExt cx="0" cy="0"/>
        </a:xfrm>
      </p:grpSpPr>
      <p:pic>
        <p:nvPicPr>
          <p:cNvPr id="1112" name="Google Shape;1112;p64"/>
          <p:cNvPicPr preferRelativeResize="0"/>
          <p:nvPr/>
        </p:nvPicPr>
        <p:blipFill>
          <a:blip r:embed="rId3">
            <a:alphaModFix/>
          </a:blip>
          <a:stretch>
            <a:fillRect/>
          </a:stretch>
        </p:blipFill>
        <p:spPr>
          <a:xfrm>
            <a:off x="611825" y="1555725"/>
            <a:ext cx="1365549" cy="1912851"/>
          </a:xfrm>
          <a:prstGeom prst="rect">
            <a:avLst/>
          </a:prstGeom>
          <a:noFill/>
          <a:ln>
            <a:noFill/>
          </a:ln>
        </p:spPr>
      </p:pic>
      <p:sp>
        <p:nvSpPr>
          <p:cNvPr id="1113" name="Google Shape;1113;p64"/>
          <p:cNvSpPr txBox="1"/>
          <p:nvPr>
            <p:ph type="title"/>
          </p:nvPr>
        </p:nvSpPr>
        <p:spPr>
          <a:xfrm>
            <a:off x="2134825" y="1555725"/>
            <a:ext cx="6199200" cy="2117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3300"/>
              <a:t>JavaScript often provides more than one way to perform an analysis task: for instance, </a:t>
            </a:r>
            <a:r>
              <a:rPr lang="en" sz="3300">
                <a:solidFill>
                  <a:srgbClr val="FFFFFF"/>
                </a:solidFill>
                <a:highlight>
                  <a:srgbClr val="000000"/>
                </a:highlight>
                <a:latin typeface="Inconsolata Medium"/>
                <a:ea typeface="Inconsolata Medium"/>
                <a:cs typeface="Inconsolata Medium"/>
                <a:sym typeface="Inconsolata Medium"/>
              </a:rPr>
              <a:t>forEach</a:t>
            </a:r>
            <a:r>
              <a:rPr lang="en" sz="3300"/>
              <a:t> and for </a:t>
            </a:r>
            <a:r>
              <a:rPr lang="en" sz="3300">
                <a:solidFill>
                  <a:srgbClr val="FFFFFF"/>
                </a:solidFill>
                <a:highlight>
                  <a:schemeClr val="dk1"/>
                </a:highlight>
                <a:latin typeface="Inconsolata Medium"/>
                <a:ea typeface="Inconsolata Medium"/>
                <a:cs typeface="Inconsolata Medium"/>
                <a:sym typeface="Inconsolata Medium"/>
              </a:rPr>
              <a:t>loops</a:t>
            </a:r>
            <a:r>
              <a:rPr lang="en" sz="3300"/>
              <a:t>.</a:t>
            </a:r>
            <a:endParaRPr sz="3300"/>
          </a:p>
          <a:p>
            <a:pPr indent="0" lvl="0" marL="0" rtl="0" algn="l">
              <a:lnSpc>
                <a:spcPct val="115000"/>
              </a:lnSpc>
              <a:spcBef>
                <a:spcPts val="0"/>
              </a:spcBef>
              <a:spcAft>
                <a:spcPts val="0"/>
              </a:spcAft>
              <a:buClr>
                <a:schemeClr val="dk1"/>
              </a:buClr>
              <a:buSzPts val="1100"/>
              <a:buFont typeface="Arial"/>
              <a:buNone/>
            </a:pPr>
            <a:r>
              <a:t/>
            </a:r>
            <a:endParaRPr sz="3300"/>
          </a:p>
          <a:p>
            <a:pPr indent="0" lvl="0" marL="0" rtl="0" algn="l">
              <a:lnSpc>
                <a:spcPct val="115000"/>
              </a:lnSpc>
              <a:spcBef>
                <a:spcPts val="0"/>
              </a:spcBef>
              <a:spcAft>
                <a:spcPts val="0"/>
              </a:spcAft>
              <a:buNone/>
            </a:pPr>
            <a:r>
              <a:t/>
            </a:r>
            <a:endParaRPr sz="3300"/>
          </a:p>
        </p:txBody>
      </p:sp>
      <p:sp>
        <p:nvSpPr>
          <p:cNvPr id="1114" name="Google Shape;1114;p64"/>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8" name="Shape 1118"/>
        <p:cNvGrpSpPr/>
        <p:nvPr/>
      </p:nvGrpSpPr>
      <p:grpSpPr>
        <a:xfrm>
          <a:off x="0" y="0"/>
          <a:ext cx="0" cy="0"/>
          <a:chOff x="0" y="0"/>
          <a:chExt cx="0" cy="0"/>
        </a:xfrm>
      </p:grpSpPr>
      <p:sp>
        <p:nvSpPr>
          <p:cNvPr id="1119" name="Google Shape;1119;p65"/>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120" name="Google Shape;1120;p65"/>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JavaScript Objects</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4" name="Shape 1124"/>
        <p:cNvGrpSpPr/>
        <p:nvPr/>
      </p:nvGrpSpPr>
      <p:grpSpPr>
        <a:xfrm>
          <a:off x="0" y="0"/>
          <a:ext cx="0" cy="0"/>
          <a:chOff x="0" y="0"/>
          <a:chExt cx="0" cy="0"/>
        </a:xfrm>
      </p:grpSpPr>
      <p:sp>
        <p:nvSpPr>
          <p:cNvPr id="1125" name="Google Shape;1125;p66"/>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126" name="Google Shape;1126;p66"/>
          <p:cNvSpPr txBox="1"/>
          <p:nvPr>
            <p:ph type="title"/>
          </p:nvPr>
        </p:nvSpPr>
        <p:spPr>
          <a:xfrm>
            <a:off x="-200" y="2313600"/>
            <a:ext cx="9144000" cy="2555100"/>
          </a:xfrm>
          <a:prstGeom prst="rect">
            <a:avLst/>
          </a:prstGeom>
        </p:spPr>
        <p:txBody>
          <a:bodyPr anchorCtr="0" anchor="t" bIns="457200" lIns="91425" spcFirstLastPara="1" rIns="91425" wrap="square" tIns="457200">
            <a:noAutofit/>
          </a:bodyPr>
          <a:lstStyle/>
          <a:p>
            <a:pPr indent="0" lvl="0" marL="0" rtl="0" algn="ctr">
              <a:spcBef>
                <a:spcPts val="0"/>
              </a:spcBef>
              <a:spcAft>
                <a:spcPts val="0"/>
              </a:spcAft>
              <a:buNone/>
            </a:pPr>
            <a:r>
              <a:rPr lang="en"/>
              <a:t>What is JSON?</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0" name="Shape 1130"/>
        <p:cNvGrpSpPr/>
        <p:nvPr/>
      </p:nvGrpSpPr>
      <p:grpSpPr>
        <a:xfrm>
          <a:off x="0" y="0"/>
          <a:ext cx="0" cy="0"/>
          <a:chOff x="0" y="0"/>
          <a:chExt cx="0" cy="0"/>
        </a:xfrm>
      </p:grpSpPr>
      <p:sp>
        <p:nvSpPr>
          <p:cNvPr id="1131" name="Google Shape;1131;p67"/>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132" name="Google Shape;1132;p67"/>
          <p:cNvSpPr txBox="1"/>
          <p:nvPr/>
        </p:nvSpPr>
        <p:spPr>
          <a:xfrm>
            <a:off x="1822625" y="1986900"/>
            <a:ext cx="5871000" cy="116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200">
                <a:highlight>
                  <a:srgbClr val="FFFF00"/>
                </a:highlight>
                <a:latin typeface="Roboto"/>
                <a:ea typeface="Roboto"/>
                <a:cs typeface="Roboto"/>
                <a:sym typeface="Roboto"/>
              </a:rPr>
              <a:t>JSON</a:t>
            </a:r>
            <a:r>
              <a:rPr lang="en" sz="3200">
                <a:latin typeface="Roboto"/>
                <a:ea typeface="Roboto"/>
                <a:cs typeface="Roboto"/>
                <a:sym typeface="Roboto"/>
              </a:rPr>
              <a:t> is a syntax for storing and exchanging data.</a:t>
            </a:r>
            <a:endParaRPr sz="3200">
              <a:latin typeface="Roboto"/>
              <a:ea typeface="Roboto"/>
              <a:cs typeface="Roboto"/>
              <a:sym typeface="Robo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6" name="Shape 1136"/>
        <p:cNvGrpSpPr/>
        <p:nvPr/>
      </p:nvGrpSpPr>
      <p:grpSpPr>
        <a:xfrm>
          <a:off x="0" y="0"/>
          <a:ext cx="0" cy="0"/>
          <a:chOff x="0" y="0"/>
          <a:chExt cx="0" cy="0"/>
        </a:xfrm>
      </p:grpSpPr>
      <p:sp>
        <p:nvSpPr>
          <p:cNvPr id="1137" name="Google Shape;1137;p68"/>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138" name="Google Shape;1138;p68"/>
          <p:cNvSpPr txBox="1"/>
          <p:nvPr>
            <p:ph type="title"/>
          </p:nvPr>
        </p:nvSpPr>
        <p:spPr>
          <a:xfrm>
            <a:off x="-12125"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What is JSON?</a:t>
            </a:r>
            <a:endParaRPr/>
          </a:p>
        </p:txBody>
      </p:sp>
      <p:sp>
        <p:nvSpPr>
          <p:cNvPr id="1139" name="Google Shape;1139;p68"/>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JSON is a syntax for storing and exchanging data.</a:t>
            </a:r>
            <a:endParaRPr/>
          </a:p>
        </p:txBody>
      </p:sp>
      <p:sp>
        <p:nvSpPr>
          <p:cNvPr id="1140" name="Google Shape;1140;p68"/>
          <p:cNvSpPr/>
          <p:nvPr/>
        </p:nvSpPr>
        <p:spPr>
          <a:xfrm>
            <a:off x="1352550" y="1378825"/>
            <a:ext cx="7517100" cy="6213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sz="2400">
                <a:solidFill>
                  <a:srgbClr val="043461"/>
                </a:solidFill>
                <a:latin typeface="Roboto"/>
                <a:ea typeface="Roboto"/>
                <a:cs typeface="Roboto"/>
                <a:sym typeface="Roboto"/>
              </a:rPr>
              <a:t>Java</a:t>
            </a:r>
            <a:endParaRPr sz="2400">
              <a:solidFill>
                <a:srgbClr val="043461"/>
              </a:solidFill>
              <a:latin typeface="Roboto"/>
              <a:ea typeface="Roboto"/>
              <a:cs typeface="Roboto"/>
              <a:sym typeface="Roboto"/>
            </a:endParaRPr>
          </a:p>
        </p:txBody>
      </p:sp>
      <p:sp>
        <p:nvSpPr>
          <p:cNvPr id="1141" name="Google Shape;1141;p68"/>
          <p:cNvSpPr/>
          <p:nvPr/>
        </p:nvSpPr>
        <p:spPr>
          <a:xfrm>
            <a:off x="1352550" y="2231136"/>
            <a:ext cx="7517100" cy="6213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sz="2400">
                <a:solidFill>
                  <a:srgbClr val="043461"/>
                </a:solidFill>
                <a:latin typeface="Roboto"/>
                <a:ea typeface="Roboto"/>
                <a:cs typeface="Roboto"/>
                <a:sym typeface="Roboto"/>
              </a:rPr>
              <a:t>Script</a:t>
            </a:r>
            <a:endParaRPr sz="2400">
              <a:solidFill>
                <a:srgbClr val="043461"/>
              </a:solidFill>
              <a:latin typeface="Roboto"/>
              <a:ea typeface="Roboto"/>
              <a:cs typeface="Roboto"/>
              <a:sym typeface="Roboto"/>
            </a:endParaRPr>
          </a:p>
        </p:txBody>
      </p:sp>
      <p:sp>
        <p:nvSpPr>
          <p:cNvPr id="1142" name="Google Shape;1142;p68"/>
          <p:cNvSpPr/>
          <p:nvPr/>
        </p:nvSpPr>
        <p:spPr>
          <a:xfrm>
            <a:off x="1352550" y="3073850"/>
            <a:ext cx="7517100" cy="6213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sz="2400">
                <a:solidFill>
                  <a:srgbClr val="043461"/>
                </a:solidFill>
                <a:latin typeface="Roboto"/>
                <a:ea typeface="Roboto"/>
                <a:cs typeface="Roboto"/>
                <a:sym typeface="Roboto"/>
              </a:rPr>
              <a:t>Object</a:t>
            </a:r>
            <a:endParaRPr sz="2400">
              <a:solidFill>
                <a:srgbClr val="043461"/>
              </a:solidFill>
              <a:latin typeface="Roboto"/>
              <a:ea typeface="Roboto"/>
              <a:cs typeface="Roboto"/>
              <a:sym typeface="Roboto"/>
            </a:endParaRPr>
          </a:p>
        </p:txBody>
      </p:sp>
      <p:sp>
        <p:nvSpPr>
          <p:cNvPr id="1143" name="Google Shape;1143;p68"/>
          <p:cNvSpPr/>
          <p:nvPr/>
        </p:nvSpPr>
        <p:spPr>
          <a:xfrm>
            <a:off x="1352550" y="3918975"/>
            <a:ext cx="7517100" cy="6213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sz="2400">
                <a:solidFill>
                  <a:srgbClr val="043461"/>
                </a:solidFill>
                <a:latin typeface="Roboto"/>
                <a:ea typeface="Roboto"/>
                <a:cs typeface="Roboto"/>
                <a:sym typeface="Roboto"/>
              </a:rPr>
              <a:t>Notation</a:t>
            </a:r>
            <a:endParaRPr sz="2400">
              <a:solidFill>
                <a:srgbClr val="043461"/>
              </a:solidFill>
              <a:latin typeface="Roboto"/>
              <a:ea typeface="Roboto"/>
              <a:cs typeface="Roboto"/>
              <a:sym typeface="Roboto"/>
            </a:endParaRPr>
          </a:p>
        </p:txBody>
      </p:sp>
      <p:grpSp>
        <p:nvGrpSpPr>
          <p:cNvPr id="1144" name="Google Shape;1144;p68"/>
          <p:cNvGrpSpPr/>
          <p:nvPr/>
        </p:nvGrpSpPr>
        <p:grpSpPr>
          <a:xfrm>
            <a:off x="457200" y="1378813"/>
            <a:ext cx="776889" cy="621300"/>
            <a:chOff x="457200" y="1378813"/>
            <a:chExt cx="776889" cy="621300"/>
          </a:xfrm>
        </p:grpSpPr>
        <p:sp>
          <p:nvSpPr>
            <p:cNvPr id="1145" name="Google Shape;1145;p68"/>
            <p:cNvSpPr/>
            <p:nvPr/>
          </p:nvSpPr>
          <p:spPr>
            <a:xfrm>
              <a:off x="457200" y="1378813"/>
              <a:ext cx="695400" cy="621300"/>
            </a:xfrm>
            <a:prstGeom prst="roundRect">
              <a:avLst>
                <a:gd fmla="val 16667" name="adj"/>
              </a:avLst>
            </a:prstGeom>
            <a:solidFill>
              <a:srgbClr val="032F6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600">
                  <a:solidFill>
                    <a:srgbClr val="FFFFFF"/>
                  </a:solidFill>
                  <a:latin typeface="Roboto Light"/>
                  <a:ea typeface="Roboto Light"/>
                  <a:cs typeface="Roboto Light"/>
                  <a:sym typeface="Roboto Light"/>
                </a:rPr>
                <a:t>J</a:t>
              </a:r>
              <a:endParaRPr sz="3600">
                <a:solidFill>
                  <a:srgbClr val="FFFFFF"/>
                </a:solidFill>
                <a:latin typeface="Roboto Light"/>
                <a:ea typeface="Roboto Light"/>
                <a:cs typeface="Roboto Light"/>
                <a:sym typeface="Roboto Light"/>
              </a:endParaRPr>
            </a:p>
          </p:txBody>
        </p:sp>
        <p:sp>
          <p:nvSpPr>
            <p:cNvPr id="1146" name="Google Shape;1146;p68"/>
            <p:cNvSpPr/>
            <p:nvPr/>
          </p:nvSpPr>
          <p:spPr>
            <a:xfrm rot="5400000">
              <a:off x="969614" y="1607625"/>
              <a:ext cx="340325" cy="188625"/>
            </a:xfrm>
            <a:prstGeom prst="flowChartExtract">
              <a:avLst/>
            </a:prstGeom>
            <a:solidFill>
              <a:srgbClr val="032F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3600">
                <a:solidFill>
                  <a:srgbClr val="FFFFFF"/>
                </a:solidFill>
                <a:latin typeface="Roboto Light"/>
                <a:ea typeface="Roboto Light"/>
                <a:cs typeface="Roboto Light"/>
                <a:sym typeface="Roboto Light"/>
              </a:endParaRPr>
            </a:p>
          </p:txBody>
        </p:sp>
      </p:grpSp>
      <p:grpSp>
        <p:nvGrpSpPr>
          <p:cNvPr id="1147" name="Google Shape;1147;p68"/>
          <p:cNvGrpSpPr/>
          <p:nvPr/>
        </p:nvGrpSpPr>
        <p:grpSpPr>
          <a:xfrm>
            <a:off x="457200" y="2228725"/>
            <a:ext cx="776889" cy="621300"/>
            <a:chOff x="457200" y="1378813"/>
            <a:chExt cx="776889" cy="621300"/>
          </a:xfrm>
        </p:grpSpPr>
        <p:sp>
          <p:nvSpPr>
            <p:cNvPr id="1148" name="Google Shape;1148;p68"/>
            <p:cNvSpPr/>
            <p:nvPr/>
          </p:nvSpPr>
          <p:spPr>
            <a:xfrm>
              <a:off x="457200" y="1378813"/>
              <a:ext cx="695400" cy="621300"/>
            </a:xfrm>
            <a:prstGeom prst="roundRect">
              <a:avLst>
                <a:gd fmla="val 16667" name="adj"/>
              </a:avLst>
            </a:prstGeom>
            <a:solidFill>
              <a:srgbClr val="032F6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600">
                  <a:solidFill>
                    <a:srgbClr val="FFFFFF"/>
                  </a:solidFill>
                  <a:latin typeface="Roboto Light"/>
                  <a:ea typeface="Roboto Light"/>
                  <a:cs typeface="Roboto Light"/>
                  <a:sym typeface="Roboto Light"/>
                </a:rPr>
                <a:t>S</a:t>
              </a:r>
              <a:endParaRPr sz="3600">
                <a:solidFill>
                  <a:srgbClr val="FFFFFF"/>
                </a:solidFill>
                <a:latin typeface="Roboto Light"/>
                <a:ea typeface="Roboto Light"/>
                <a:cs typeface="Roboto Light"/>
                <a:sym typeface="Roboto Light"/>
              </a:endParaRPr>
            </a:p>
          </p:txBody>
        </p:sp>
        <p:sp>
          <p:nvSpPr>
            <p:cNvPr id="1149" name="Google Shape;1149;p68"/>
            <p:cNvSpPr/>
            <p:nvPr/>
          </p:nvSpPr>
          <p:spPr>
            <a:xfrm rot="5400000">
              <a:off x="969614" y="1607625"/>
              <a:ext cx="340325" cy="188625"/>
            </a:xfrm>
            <a:prstGeom prst="flowChartExtract">
              <a:avLst/>
            </a:prstGeom>
            <a:solidFill>
              <a:srgbClr val="032F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3600">
                <a:solidFill>
                  <a:srgbClr val="FFFFFF"/>
                </a:solidFill>
                <a:latin typeface="Roboto Light"/>
                <a:ea typeface="Roboto Light"/>
                <a:cs typeface="Roboto Light"/>
                <a:sym typeface="Roboto Light"/>
              </a:endParaRPr>
            </a:p>
          </p:txBody>
        </p:sp>
      </p:grpSp>
      <p:grpSp>
        <p:nvGrpSpPr>
          <p:cNvPr id="1150" name="Google Shape;1150;p68"/>
          <p:cNvGrpSpPr/>
          <p:nvPr/>
        </p:nvGrpSpPr>
        <p:grpSpPr>
          <a:xfrm>
            <a:off x="457200" y="3073850"/>
            <a:ext cx="776889" cy="621300"/>
            <a:chOff x="457200" y="1378813"/>
            <a:chExt cx="776889" cy="621300"/>
          </a:xfrm>
        </p:grpSpPr>
        <p:sp>
          <p:nvSpPr>
            <p:cNvPr id="1151" name="Google Shape;1151;p68"/>
            <p:cNvSpPr/>
            <p:nvPr/>
          </p:nvSpPr>
          <p:spPr>
            <a:xfrm>
              <a:off x="457200" y="1378813"/>
              <a:ext cx="695400" cy="621300"/>
            </a:xfrm>
            <a:prstGeom prst="roundRect">
              <a:avLst>
                <a:gd fmla="val 16667" name="adj"/>
              </a:avLst>
            </a:prstGeom>
            <a:solidFill>
              <a:srgbClr val="032F6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600">
                  <a:solidFill>
                    <a:srgbClr val="FFFFFF"/>
                  </a:solidFill>
                  <a:latin typeface="Roboto Light"/>
                  <a:ea typeface="Roboto Light"/>
                  <a:cs typeface="Roboto Light"/>
                  <a:sym typeface="Roboto Light"/>
                </a:rPr>
                <a:t>0</a:t>
              </a:r>
              <a:endParaRPr sz="3600">
                <a:solidFill>
                  <a:srgbClr val="FFFFFF"/>
                </a:solidFill>
                <a:latin typeface="Roboto Light"/>
                <a:ea typeface="Roboto Light"/>
                <a:cs typeface="Roboto Light"/>
                <a:sym typeface="Roboto Light"/>
              </a:endParaRPr>
            </a:p>
          </p:txBody>
        </p:sp>
        <p:sp>
          <p:nvSpPr>
            <p:cNvPr id="1152" name="Google Shape;1152;p68"/>
            <p:cNvSpPr/>
            <p:nvPr/>
          </p:nvSpPr>
          <p:spPr>
            <a:xfrm rot="5400000">
              <a:off x="969614" y="1607625"/>
              <a:ext cx="340325" cy="188625"/>
            </a:xfrm>
            <a:prstGeom prst="flowChartExtract">
              <a:avLst/>
            </a:prstGeom>
            <a:solidFill>
              <a:srgbClr val="032F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3600">
                <a:solidFill>
                  <a:srgbClr val="FFFFFF"/>
                </a:solidFill>
                <a:latin typeface="Roboto Light"/>
                <a:ea typeface="Roboto Light"/>
                <a:cs typeface="Roboto Light"/>
                <a:sym typeface="Roboto Light"/>
              </a:endParaRPr>
            </a:p>
          </p:txBody>
        </p:sp>
      </p:grpSp>
      <p:grpSp>
        <p:nvGrpSpPr>
          <p:cNvPr id="1153" name="Google Shape;1153;p68"/>
          <p:cNvGrpSpPr/>
          <p:nvPr/>
        </p:nvGrpSpPr>
        <p:grpSpPr>
          <a:xfrm>
            <a:off x="457200" y="3923750"/>
            <a:ext cx="776889" cy="621300"/>
            <a:chOff x="457200" y="1378813"/>
            <a:chExt cx="776889" cy="621300"/>
          </a:xfrm>
        </p:grpSpPr>
        <p:sp>
          <p:nvSpPr>
            <p:cNvPr id="1154" name="Google Shape;1154;p68"/>
            <p:cNvSpPr/>
            <p:nvPr/>
          </p:nvSpPr>
          <p:spPr>
            <a:xfrm>
              <a:off x="457200" y="1378813"/>
              <a:ext cx="695400" cy="621300"/>
            </a:xfrm>
            <a:prstGeom prst="roundRect">
              <a:avLst>
                <a:gd fmla="val 16667" name="adj"/>
              </a:avLst>
            </a:prstGeom>
            <a:solidFill>
              <a:srgbClr val="032F6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600">
                  <a:solidFill>
                    <a:srgbClr val="FFFFFF"/>
                  </a:solidFill>
                  <a:latin typeface="Roboto Light"/>
                  <a:ea typeface="Roboto Light"/>
                  <a:cs typeface="Roboto Light"/>
                  <a:sym typeface="Roboto Light"/>
                </a:rPr>
                <a:t>N</a:t>
              </a:r>
              <a:endParaRPr sz="3600">
                <a:solidFill>
                  <a:srgbClr val="FFFFFF"/>
                </a:solidFill>
                <a:latin typeface="Roboto Light"/>
                <a:ea typeface="Roboto Light"/>
                <a:cs typeface="Roboto Light"/>
                <a:sym typeface="Roboto Light"/>
              </a:endParaRPr>
            </a:p>
          </p:txBody>
        </p:sp>
        <p:sp>
          <p:nvSpPr>
            <p:cNvPr id="1155" name="Google Shape;1155;p68"/>
            <p:cNvSpPr/>
            <p:nvPr/>
          </p:nvSpPr>
          <p:spPr>
            <a:xfrm rot="5400000">
              <a:off x="969614" y="1607625"/>
              <a:ext cx="340325" cy="188625"/>
            </a:xfrm>
            <a:prstGeom prst="flowChartExtract">
              <a:avLst/>
            </a:prstGeom>
            <a:solidFill>
              <a:srgbClr val="032F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3600">
                <a:solidFill>
                  <a:srgbClr val="FFFFFF"/>
                </a:solidFill>
                <a:latin typeface="Roboto Light"/>
                <a:ea typeface="Roboto Light"/>
                <a:cs typeface="Roboto Light"/>
                <a:sym typeface="Roboto Light"/>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9" name="Shape 1159"/>
        <p:cNvGrpSpPr/>
        <p:nvPr/>
      </p:nvGrpSpPr>
      <p:grpSpPr>
        <a:xfrm>
          <a:off x="0" y="0"/>
          <a:ext cx="0" cy="0"/>
          <a:chOff x="0" y="0"/>
          <a:chExt cx="0" cy="0"/>
        </a:xfrm>
      </p:grpSpPr>
      <p:sp>
        <p:nvSpPr>
          <p:cNvPr id="1160" name="Google Shape;1160;p69"/>
          <p:cNvSpPr txBox="1"/>
          <p:nvPr>
            <p:ph type="title"/>
          </p:nvPr>
        </p:nvSpPr>
        <p:spPr>
          <a:xfrm>
            <a:off x="-12125"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t>JSON</a:t>
            </a:r>
            <a:endParaRPr/>
          </a:p>
        </p:txBody>
      </p:sp>
      <p:sp>
        <p:nvSpPr>
          <p:cNvPr id="1161" name="Google Shape;1161;p69"/>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JSON </a:t>
            </a:r>
            <a:r>
              <a:rPr lang="en"/>
              <a:t>is similar to a Python dictionary in many ways:</a:t>
            </a:r>
            <a:endParaRPr/>
          </a:p>
        </p:txBody>
      </p:sp>
      <p:sp>
        <p:nvSpPr>
          <p:cNvPr id="1162" name="Google Shape;1162;p69"/>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163" name="Google Shape;1163;p69"/>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1164" name="Google Shape;1164;p69"/>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
        <p:nvSpPr>
          <p:cNvPr id="1165" name="Google Shape;1165;p69"/>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1166" name="Google Shape;1166;p69"/>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
        <p:nvSpPr>
          <p:cNvPr id="1167" name="Google Shape;1167;p69"/>
          <p:cNvSpPr/>
          <p:nvPr/>
        </p:nvSpPr>
        <p:spPr>
          <a:xfrm>
            <a:off x="1352550" y="1378825"/>
            <a:ext cx="7517100" cy="6213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sz="1600">
                <a:solidFill>
                  <a:srgbClr val="043461"/>
                </a:solidFill>
                <a:latin typeface="Roboto"/>
                <a:ea typeface="Roboto"/>
                <a:cs typeface="Roboto"/>
                <a:sym typeface="Roboto"/>
              </a:rPr>
              <a:t>Information is organized in key and value pairings. </a:t>
            </a:r>
            <a:endParaRPr sz="1600">
              <a:solidFill>
                <a:srgbClr val="043461"/>
              </a:solidFill>
              <a:latin typeface="Roboto"/>
              <a:ea typeface="Roboto"/>
              <a:cs typeface="Roboto"/>
              <a:sym typeface="Roboto"/>
            </a:endParaRPr>
          </a:p>
        </p:txBody>
      </p:sp>
      <p:sp>
        <p:nvSpPr>
          <p:cNvPr id="1168" name="Google Shape;1168;p69"/>
          <p:cNvSpPr/>
          <p:nvPr/>
        </p:nvSpPr>
        <p:spPr>
          <a:xfrm>
            <a:off x="1352550" y="2231136"/>
            <a:ext cx="7517100" cy="6213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sz="1600">
                <a:solidFill>
                  <a:srgbClr val="043461"/>
                </a:solidFill>
                <a:latin typeface="Roboto"/>
                <a:ea typeface="Roboto"/>
                <a:cs typeface="Roboto"/>
                <a:sym typeface="Roboto"/>
              </a:rPr>
              <a:t>They are unordered.</a:t>
            </a:r>
            <a:endParaRPr sz="1600">
              <a:solidFill>
                <a:srgbClr val="043461"/>
              </a:solidFill>
              <a:latin typeface="Roboto"/>
              <a:ea typeface="Roboto"/>
              <a:cs typeface="Roboto"/>
              <a:sym typeface="Roboto"/>
            </a:endParaRPr>
          </a:p>
        </p:txBody>
      </p:sp>
      <p:sp>
        <p:nvSpPr>
          <p:cNvPr id="1169" name="Google Shape;1169;p69"/>
          <p:cNvSpPr/>
          <p:nvPr/>
        </p:nvSpPr>
        <p:spPr>
          <a:xfrm>
            <a:off x="1352550" y="3073850"/>
            <a:ext cx="7517100" cy="6213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sz="1600">
                <a:solidFill>
                  <a:srgbClr val="FFFFFF"/>
                </a:solidFill>
                <a:highlight>
                  <a:srgbClr val="043461"/>
                </a:highlight>
                <a:latin typeface="Inconsolata Medium"/>
                <a:ea typeface="Inconsolata Medium"/>
                <a:cs typeface="Inconsolata Medium"/>
                <a:sym typeface="Inconsolata Medium"/>
              </a:rPr>
              <a:t>key</a:t>
            </a:r>
            <a:r>
              <a:rPr lang="en" sz="1600">
                <a:solidFill>
                  <a:srgbClr val="043461"/>
                </a:solidFill>
                <a:latin typeface="Roboto"/>
                <a:ea typeface="Roboto"/>
                <a:cs typeface="Roboto"/>
                <a:sym typeface="Roboto"/>
              </a:rPr>
              <a:t> is used to access the value.</a:t>
            </a:r>
            <a:endParaRPr sz="1600">
              <a:solidFill>
                <a:srgbClr val="043461"/>
              </a:solidFill>
              <a:latin typeface="Roboto"/>
              <a:ea typeface="Roboto"/>
              <a:cs typeface="Roboto"/>
              <a:sym typeface="Roboto"/>
            </a:endParaRPr>
          </a:p>
        </p:txBody>
      </p:sp>
      <p:sp>
        <p:nvSpPr>
          <p:cNvPr id="1170" name="Google Shape;1170;p69"/>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1171" name="Google Shape;1171;p69"/>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5" name="Shape 1175"/>
        <p:cNvGrpSpPr/>
        <p:nvPr/>
      </p:nvGrpSpPr>
      <p:grpSpPr>
        <a:xfrm>
          <a:off x="0" y="0"/>
          <a:ext cx="0" cy="0"/>
          <a:chOff x="0" y="0"/>
          <a:chExt cx="0" cy="0"/>
        </a:xfrm>
      </p:grpSpPr>
      <p:sp>
        <p:nvSpPr>
          <p:cNvPr id="1176" name="Google Shape;1176;p70"/>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177" name="Google Shape;1177;p70"/>
          <p:cNvSpPr txBox="1"/>
          <p:nvPr>
            <p:ph type="title"/>
          </p:nvPr>
        </p:nvSpPr>
        <p:spPr>
          <a:xfrm>
            <a:off x="274325" y="3361350"/>
            <a:ext cx="8595300" cy="73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JavaScript Objects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1" name="Shape 1181"/>
        <p:cNvGrpSpPr/>
        <p:nvPr/>
      </p:nvGrpSpPr>
      <p:grpSpPr>
        <a:xfrm>
          <a:off x="0" y="0"/>
          <a:ext cx="0" cy="0"/>
          <a:chOff x="0" y="0"/>
          <a:chExt cx="0" cy="0"/>
        </a:xfrm>
      </p:grpSpPr>
      <p:sp>
        <p:nvSpPr>
          <p:cNvPr id="1182" name="Google Shape;1182;p71"/>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183" name="Google Shape;1183;p71"/>
          <p:cNvSpPr txBox="1"/>
          <p:nvPr>
            <p:ph type="title"/>
          </p:nvPr>
        </p:nvSpPr>
        <p:spPr>
          <a:xfrm>
            <a:off x="1400" y="274875"/>
            <a:ext cx="8555100" cy="3265800"/>
          </a:xfrm>
          <a:prstGeom prst="rect">
            <a:avLst/>
          </a:prstGeom>
        </p:spPr>
        <p:txBody>
          <a:bodyPr anchorCtr="0" anchor="t" bIns="91425" lIns="1737350" spcFirstLastPara="1" rIns="91425" wrap="square" tIns="457200">
            <a:noAutofit/>
          </a:bodyPr>
          <a:lstStyle/>
          <a:p>
            <a:pPr indent="0" lvl="0" marL="0" rtl="0" algn="l">
              <a:spcBef>
                <a:spcPts val="0"/>
              </a:spcBef>
              <a:spcAft>
                <a:spcPts val="0"/>
              </a:spcAft>
              <a:buClr>
                <a:schemeClr val="dk1"/>
              </a:buClr>
              <a:buSzPts val="1100"/>
              <a:buFont typeface="Arial"/>
              <a:buNone/>
            </a:pPr>
            <a:r>
              <a:rPr lang="en" sz="3600"/>
              <a:t>Activity: Word Frequency Counter</a:t>
            </a:r>
            <a:endParaRPr sz="3600"/>
          </a:p>
          <a:p>
            <a:pPr indent="0" lvl="0" marL="0" rtl="0" algn="l">
              <a:lnSpc>
                <a:spcPct val="115000"/>
              </a:lnSpc>
              <a:spcBef>
                <a:spcPts val="1000"/>
              </a:spcBef>
              <a:spcAft>
                <a:spcPts val="1000"/>
              </a:spcAft>
              <a:buClr>
                <a:schemeClr val="dk1"/>
              </a:buClr>
              <a:buSzPts val="1100"/>
              <a:buFont typeface="Arial"/>
              <a:buNone/>
            </a:pPr>
            <a:r>
              <a:rPr lang="en" sz="1900">
                <a:latin typeface="Roboto"/>
                <a:ea typeface="Roboto"/>
                <a:cs typeface="Roboto"/>
                <a:sym typeface="Roboto"/>
              </a:rPr>
              <a:t>In this activity, you will </a:t>
            </a:r>
            <a:r>
              <a:rPr lang="en" sz="1900">
                <a:latin typeface="Roboto"/>
                <a:ea typeface="Roboto"/>
                <a:cs typeface="Roboto"/>
                <a:sym typeface="Roboto"/>
              </a:rPr>
              <a:t>create a function in JavaScript that uses the </a:t>
            </a:r>
            <a:r>
              <a:rPr lang="en" sz="1900">
                <a:solidFill>
                  <a:srgbClr val="FFFFFF"/>
                </a:solidFill>
                <a:highlight>
                  <a:srgbClr val="000000"/>
                </a:highlight>
                <a:latin typeface="Inconsolata Medium"/>
                <a:ea typeface="Inconsolata Medium"/>
                <a:cs typeface="Inconsolata Medium"/>
                <a:sym typeface="Inconsolata Medium"/>
              </a:rPr>
              <a:t>forEach()</a:t>
            </a:r>
            <a:r>
              <a:rPr lang="en" sz="1900">
                <a:latin typeface="Roboto"/>
                <a:ea typeface="Roboto"/>
                <a:cs typeface="Roboto"/>
                <a:sym typeface="Roboto"/>
              </a:rPr>
              <a:t> method to count the number of occurrences of each word in a string.</a:t>
            </a:r>
            <a:endParaRPr>
              <a:latin typeface="Roboto"/>
              <a:ea typeface="Roboto"/>
              <a:cs typeface="Roboto"/>
              <a:sym typeface="Roboto"/>
            </a:endParaRPr>
          </a:p>
        </p:txBody>
      </p:sp>
      <p:sp>
        <p:nvSpPr>
          <p:cNvPr id="1184" name="Google Shape;1184;p71"/>
          <p:cNvSpPr txBox="1"/>
          <p:nvPr>
            <p:ph idx="2" type="title"/>
          </p:nvPr>
        </p:nvSpPr>
        <p:spPr>
          <a:xfrm>
            <a:off x="5901175" y="4309575"/>
            <a:ext cx="2872200" cy="434400"/>
          </a:xfrm>
          <a:prstGeom prst="rect">
            <a:avLst/>
          </a:prstGeom>
        </p:spPr>
        <p:txBody>
          <a:bodyPr anchorCtr="0" anchor="ctr" bIns="0" lIns="640075" spcFirstLastPara="1" rIns="91425" wrap="square" tIns="0">
            <a:noAutofit/>
          </a:bodyPr>
          <a:lstStyle/>
          <a:p>
            <a:pPr indent="0" lvl="0" marL="0" rtl="0" algn="r">
              <a:spcBef>
                <a:spcPts val="0"/>
              </a:spcBef>
              <a:spcAft>
                <a:spcPts val="0"/>
              </a:spcAft>
              <a:buNone/>
            </a:pPr>
            <a:r>
              <a:rPr lang="en"/>
              <a:t>15 minutes</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8" name="Shape 1188"/>
        <p:cNvGrpSpPr/>
        <p:nvPr/>
      </p:nvGrpSpPr>
      <p:grpSpPr>
        <a:xfrm>
          <a:off x="0" y="0"/>
          <a:ext cx="0" cy="0"/>
          <a:chOff x="0" y="0"/>
          <a:chExt cx="0" cy="0"/>
        </a:xfrm>
      </p:grpSpPr>
      <p:sp>
        <p:nvSpPr>
          <p:cNvPr id="1189" name="Google Shape;1189;p72"/>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190" name="Google Shape;1190;p72"/>
          <p:cNvSpPr txBox="1"/>
          <p:nvPr>
            <p:ph type="title"/>
          </p:nvPr>
        </p:nvSpPr>
        <p:spPr>
          <a:xfrm>
            <a:off x="-12125"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Instructions: Word Frequency Counter</a:t>
            </a:r>
            <a:endParaRPr/>
          </a:p>
        </p:txBody>
      </p:sp>
      <p:graphicFrame>
        <p:nvGraphicFramePr>
          <p:cNvPr id="1191" name="Google Shape;1191;p72"/>
          <p:cNvGraphicFramePr/>
          <p:nvPr/>
        </p:nvGraphicFramePr>
        <p:xfrm>
          <a:off x="288875" y="779825"/>
          <a:ext cx="3000000" cy="3000000"/>
        </p:xfrm>
        <a:graphic>
          <a:graphicData uri="http://schemas.openxmlformats.org/drawingml/2006/table">
            <a:tbl>
              <a:tblPr>
                <a:noFill/>
                <a:tableStyleId>{43C05AE1-F866-4105-BB82-4F04193BA584}</a:tableStyleId>
              </a:tblPr>
              <a:tblGrid>
                <a:gridCol w="3580875"/>
                <a:gridCol w="4998100"/>
              </a:tblGrid>
              <a:tr h="412200">
                <a:tc>
                  <a:txBody>
                    <a:bodyPr/>
                    <a:lstStyle/>
                    <a:p>
                      <a:pPr indent="0" lvl="0" marL="0" rtl="0" algn="l">
                        <a:spcBef>
                          <a:spcPts val="0"/>
                        </a:spcBef>
                        <a:spcAft>
                          <a:spcPts val="0"/>
                        </a:spcAft>
                        <a:buClr>
                          <a:schemeClr val="dk1"/>
                        </a:buClr>
                        <a:buSzPts val="1100"/>
                        <a:buFont typeface="Arial"/>
                        <a:buNone/>
                      </a:pPr>
                      <a:r>
                        <a:rPr b="1" lang="en" sz="1300">
                          <a:solidFill>
                            <a:schemeClr val="lt1"/>
                          </a:solidFill>
                          <a:latin typeface="Roboto"/>
                          <a:ea typeface="Roboto"/>
                          <a:cs typeface="Roboto"/>
                          <a:sym typeface="Roboto"/>
                        </a:rPr>
                        <a:t>Instructions</a:t>
                      </a:r>
                      <a:endParaRPr/>
                    </a:p>
                  </a:txBody>
                  <a:tcPr marT="91425" marB="91425" marR="91425" marL="182875">
                    <a:lnL cap="flat" cmpd="sng" w="9525">
                      <a:solidFill>
                        <a:srgbClr val="0366D6"/>
                      </a:solidFill>
                      <a:prstDash val="solid"/>
                      <a:round/>
                      <a:headEnd len="sm" w="sm" type="none"/>
                      <a:tailEnd len="sm" w="sm" type="none"/>
                    </a:lnL>
                    <a:lnR cap="flat" cmpd="sng" w="9525">
                      <a:solidFill>
                        <a:srgbClr val="0366D6"/>
                      </a:solidFill>
                      <a:prstDash val="solid"/>
                      <a:round/>
                      <a:headEnd len="sm" w="sm" type="none"/>
                      <a:tailEnd len="sm" w="sm" type="none"/>
                    </a:lnR>
                    <a:lnT cap="flat" cmpd="sng" w="9525">
                      <a:solidFill>
                        <a:srgbClr val="0366D6"/>
                      </a:solidFill>
                      <a:prstDash val="solid"/>
                      <a:round/>
                      <a:headEnd len="sm" w="sm" type="none"/>
                      <a:tailEnd len="sm" w="sm" type="none"/>
                    </a:lnT>
                    <a:lnB cap="flat" cmpd="sng" w="9525">
                      <a:solidFill>
                        <a:srgbClr val="0366D6"/>
                      </a:solidFill>
                      <a:prstDash val="solid"/>
                      <a:round/>
                      <a:headEnd len="sm" w="sm" type="none"/>
                      <a:tailEnd len="sm" w="sm" type="none"/>
                    </a:lnB>
                    <a:solidFill>
                      <a:srgbClr val="043461"/>
                    </a:solidFill>
                  </a:tcPr>
                </a:tc>
                <a:tc>
                  <a:txBody>
                    <a:bodyPr/>
                    <a:lstStyle/>
                    <a:p>
                      <a:pPr indent="0" lvl="0" marL="0" rtl="0" algn="l">
                        <a:spcBef>
                          <a:spcPts val="0"/>
                        </a:spcBef>
                        <a:spcAft>
                          <a:spcPts val="0"/>
                        </a:spcAft>
                        <a:buClr>
                          <a:schemeClr val="dk1"/>
                        </a:buClr>
                        <a:buSzPts val="1100"/>
                        <a:buFont typeface="Arial"/>
                        <a:buNone/>
                      </a:pPr>
                      <a:r>
                        <a:rPr b="1" lang="en" sz="1300">
                          <a:solidFill>
                            <a:schemeClr val="lt1"/>
                          </a:solidFill>
                          <a:latin typeface="Roboto"/>
                          <a:ea typeface="Roboto"/>
                          <a:cs typeface="Roboto"/>
                          <a:sym typeface="Roboto"/>
                        </a:rPr>
                        <a:t>Hints</a:t>
                      </a:r>
                      <a:endParaRPr/>
                    </a:p>
                  </a:txBody>
                  <a:tcPr marT="91425" marB="91425" marR="91425" marL="182875">
                    <a:lnL cap="flat" cmpd="sng" w="9525">
                      <a:solidFill>
                        <a:srgbClr val="0366D6"/>
                      </a:solidFill>
                      <a:prstDash val="solid"/>
                      <a:round/>
                      <a:headEnd len="sm" w="sm" type="none"/>
                      <a:tailEnd len="sm" w="sm" type="none"/>
                    </a:lnL>
                    <a:lnR cap="flat" cmpd="sng" w="9525">
                      <a:solidFill>
                        <a:srgbClr val="0366D6"/>
                      </a:solidFill>
                      <a:prstDash val="solid"/>
                      <a:round/>
                      <a:headEnd len="sm" w="sm" type="none"/>
                      <a:tailEnd len="sm" w="sm" type="none"/>
                    </a:lnR>
                    <a:lnT cap="flat" cmpd="sng" w="9525">
                      <a:solidFill>
                        <a:srgbClr val="0366D6"/>
                      </a:solidFill>
                      <a:prstDash val="solid"/>
                      <a:round/>
                      <a:headEnd len="sm" w="sm" type="none"/>
                      <a:tailEnd len="sm" w="sm" type="none"/>
                    </a:lnT>
                    <a:lnB cap="flat" cmpd="sng" w="9525">
                      <a:solidFill>
                        <a:srgbClr val="0366D6"/>
                      </a:solidFill>
                      <a:prstDash val="solid"/>
                      <a:round/>
                      <a:headEnd len="sm" w="sm" type="none"/>
                      <a:tailEnd len="sm" w="sm" type="none"/>
                    </a:lnB>
                    <a:solidFill>
                      <a:srgbClr val="005CC5"/>
                    </a:solidFill>
                  </a:tcPr>
                </a:tc>
              </a:tr>
              <a:tr h="893950">
                <a:tc>
                  <a:txBody>
                    <a:bodyPr/>
                    <a:lstStyle/>
                    <a:p>
                      <a:pPr indent="0" lvl="0" marL="0" rtl="0" algn="l">
                        <a:lnSpc>
                          <a:spcPct val="115000"/>
                        </a:lnSpc>
                        <a:spcBef>
                          <a:spcPts val="0"/>
                        </a:spcBef>
                        <a:spcAft>
                          <a:spcPts val="0"/>
                        </a:spcAft>
                        <a:buNone/>
                      </a:pPr>
                      <a:r>
                        <a:rPr lang="en">
                          <a:solidFill>
                            <a:srgbClr val="043461"/>
                          </a:solidFill>
                          <a:latin typeface="Roboto"/>
                          <a:ea typeface="Roboto"/>
                          <a:cs typeface="Roboto"/>
                          <a:sym typeface="Roboto"/>
                        </a:rPr>
                        <a:t>Create a function in JavaScript that counts the number of occurrences of each word in a string.</a:t>
                      </a:r>
                      <a:endParaRPr>
                        <a:solidFill>
                          <a:srgbClr val="043461"/>
                        </a:solidFill>
                      </a:endParaRPr>
                    </a:p>
                  </a:txBody>
                  <a:tcPr marT="182875" marB="182875" marR="182875" marL="182875">
                    <a:lnL cap="flat" cmpd="sng" w="9525">
                      <a:solidFill>
                        <a:srgbClr val="0366D6"/>
                      </a:solidFill>
                      <a:prstDash val="solid"/>
                      <a:round/>
                      <a:headEnd len="sm" w="sm" type="none"/>
                      <a:tailEnd len="sm" w="sm" type="none"/>
                    </a:lnL>
                    <a:lnR cap="flat" cmpd="sng" w="9525">
                      <a:solidFill>
                        <a:srgbClr val="0366D6"/>
                      </a:solidFill>
                      <a:prstDash val="solid"/>
                      <a:round/>
                      <a:headEnd len="sm" w="sm" type="none"/>
                      <a:tailEnd len="sm" w="sm" type="none"/>
                    </a:lnR>
                    <a:lnT cap="flat" cmpd="sng" w="9525">
                      <a:solidFill>
                        <a:srgbClr val="0366D6"/>
                      </a:solidFill>
                      <a:prstDash val="solid"/>
                      <a:round/>
                      <a:headEnd len="sm" w="sm" type="none"/>
                      <a:tailEnd len="sm" w="sm" type="none"/>
                    </a:lnT>
                    <a:lnB cap="flat" cmpd="sng" w="9525">
                      <a:solidFill>
                        <a:srgbClr val="0366D6"/>
                      </a:solidFill>
                      <a:prstDash val="solid"/>
                      <a:round/>
                      <a:headEnd len="sm" w="sm" type="none"/>
                      <a:tailEnd len="sm" w="sm" type="none"/>
                    </a:lnB>
                    <a:solidFill>
                      <a:srgbClr val="F2F5F9"/>
                    </a:solidFill>
                  </a:tcPr>
                </a:tc>
                <a:tc rowSpan="3">
                  <a:txBody>
                    <a:bodyPr/>
                    <a:lstStyle/>
                    <a:p>
                      <a:pPr indent="-180340" lvl="0" marL="320040" rtl="0" algn="l">
                        <a:lnSpc>
                          <a:spcPct val="100000"/>
                        </a:lnSpc>
                        <a:spcBef>
                          <a:spcPts val="300"/>
                        </a:spcBef>
                        <a:spcAft>
                          <a:spcPts val="0"/>
                        </a:spcAft>
                        <a:buClr>
                          <a:srgbClr val="043461"/>
                        </a:buClr>
                        <a:buSzPts val="1400"/>
                        <a:buChar char="●"/>
                      </a:pPr>
                      <a:r>
                        <a:rPr lang="en">
                          <a:solidFill>
                            <a:srgbClr val="043461"/>
                          </a:solidFill>
                        </a:rPr>
                        <a:t>How would you split a string into an array of words?</a:t>
                      </a:r>
                      <a:endParaRPr>
                        <a:solidFill>
                          <a:srgbClr val="043461"/>
                        </a:solidFill>
                      </a:endParaRPr>
                    </a:p>
                    <a:p>
                      <a:pPr indent="-180340" lvl="0" marL="320040" rtl="0" algn="l">
                        <a:lnSpc>
                          <a:spcPct val="100000"/>
                        </a:lnSpc>
                        <a:spcBef>
                          <a:spcPts val="1000"/>
                        </a:spcBef>
                        <a:spcAft>
                          <a:spcPts val="0"/>
                        </a:spcAft>
                        <a:buClr>
                          <a:srgbClr val="043461"/>
                        </a:buClr>
                        <a:buSzPts val="1400"/>
                        <a:buChar char="●"/>
                      </a:pPr>
                      <a:r>
                        <a:rPr lang="en">
                          <a:solidFill>
                            <a:srgbClr val="043461"/>
                          </a:solidFill>
                        </a:rPr>
                        <a:t>Start the word frequency counter an empty object.</a:t>
                      </a:r>
                      <a:endParaRPr>
                        <a:solidFill>
                          <a:srgbClr val="043461"/>
                        </a:solidFill>
                      </a:endParaRPr>
                    </a:p>
                    <a:p>
                      <a:pPr indent="-180340" lvl="0" marL="320040" rtl="0" algn="l">
                        <a:lnSpc>
                          <a:spcPct val="100000"/>
                        </a:lnSpc>
                        <a:spcBef>
                          <a:spcPts val="1000"/>
                        </a:spcBef>
                        <a:spcAft>
                          <a:spcPts val="0"/>
                        </a:spcAft>
                        <a:buClr>
                          <a:srgbClr val="043461"/>
                        </a:buClr>
                        <a:buSzPts val="1400"/>
                        <a:buChar char="●"/>
                      </a:pPr>
                      <a:r>
                        <a:rPr lang="en">
                          <a:solidFill>
                            <a:srgbClr val="043461"/>
                          </a:solidFill>
                        </a:rPr>
                        <a:t>How would you determine whether </a:t>
                      </a:r>
                      <a:br>
                        <a:rPr lang="en">
                          <a:solidFill>
                            <a:srgbClr val="043461"/>
                          </a:solidFill>
                        </a:rPr>
                      </a:br>
                      <a:r>
                        <a:rPr lang="en">
                          <a:solidFill>
                            <a:srgbClr val="043461"/>
                          </a:solidFill>
                        </a:rPr>
                        <a:t>a word already exists in the object?</a:t>
                      </a:r>
                      <a:endParaRPr>
                        <a:solidFill>
                          <a:srgbClr val="043461"/>
                        </a:solidFill>
                      </a:endParaRPr>
                    </a:p>
                    <a:p>
                      <a:pPr indent="0" lvl="0" marL="0" rtl="0" algn="l">
                        <a:lnSpc>
                          <a:spcPct val="100000"/>
                        </a:lnSpc>
                        <a:spcBef>
                          <a:spcPts val="1000"/>
                        </a:spcBef>
                        <a:spcAft>
                          <a:spcPts val="0"/>
                        </a:spcAft>
                        <a:buNone/>
                      </a:pPr>
                      <a:r>
                        <a:t/>
                      </a:r>
                      <a:endParaRPr/>
                    </a:p>
                  </a:txBody>
                  <a:tcPr marT="182875" marB="182875" marR="182875" marL="182875">
                    <a:lnL cap="flat" cmpd="sng" w="9525">
                      <a:solidFill>
                        <a:srgbClr val="0366D6"/>
                      </a:solidFill>
                      <a:prstDash val="solid"/>
                      <a:round/>
                      <a:headEnd len="sm" w="sm" type="none"/>
                      <a:tailEnd len="sm" w="sm" type="none"/>
                    </a:lnL>
                    <a:lnR cap="flat" cmpd="sng" w="9525">
                      <a:solidFill>
                        <a:srgbClr val="0366D6"/>
                      </a:solidFill>
                      <a:prstDash val="solid"/>
                      <a:round/>
                      <a:headEnd len="sm" w="sm" type="none"/>
                      <a:tailEnd len="sm" w="sm" type="none"/>
                    </a:lnR>
                    <a:lnT cap="flat" cmpd="sng" w="9525">
                      <a:solidFill>
                        <a:srgbClr val="0366D6"/>
                      </a:solidFill>
                      <a:prstDash val="solid"/>
                      <a:round/>
                      <a:headEnd len="sm" w="sm" type="none"/>
                      <a:tailEnd len="sm" w="sm" type="none"/>
                    </a:lnT>
                    <a:lnB cap="flat" cmpd="sng" w="9525">
                      <a:solidFill>
                        <a:srgbClr val="0366D6"/>
                      </a:solidFill>
                      <a:prstDash val="solid"/>
                      <a:round/>
                      <a:headEnd len="sm" w="sm" type="none"/>
                      <a:tailEnd len="sm" w="sm" type="none"/>
                    </a:lnB>
                    <a:solidFill>
                      <a:srgbClr val="FFFFFF"/>
                    </a:solidFill>
                  </a:tcPr>
                </a:tc>
              </a:tr>
              <a:tr h="559275">
                <a:tc>
                  <a:txBody>
                    <a:bodyPr/>
                    <a:lstStyle/>
                    <a:p>
                      <a:pPr indent="0" lvl="0" marL="0" rtl="0" algn="l">
                        <a:lnSpc>
                          <a:spcPct val="115000"/>
                        </a:lnSpc>
                        <a:spcBef>
                          <a:spcPts val="0"/>
                        </a:spcBef>
                        <a:spcAft>
                          <a:spcPts val="0"/>
                        </a:spcAft>
                        <a:buNone/>
                      </a:pPr>
                      <a:r>
                        <a:rPr lang="en">
                          <a:solidFill>
                            <a:srgbClr val="043461"/>
                          </a:solidFill>
                          <a:latin typeface="Roboto"/>
                          <a:ea typeface="Roboto"/>
                          <a:cs typeface="Roboto"/>
                          <a:sym typeface="Roboto"/>
                        </a:rPr>
                        <a:t>The function should take in a string as its parameter.</a:t>
                      </a:r>
                      <a:endParaRPr>
                        <a:solidFill>
                          <a:srgbClr val="043461"/>
                        </a:solidFill>
                        <a:latin typeface="Roboto"/>
                        <a:ea typeface="Roboto"/>
                        <a:cs typeface="Roboto"/>
                        <a:sym typeface="Roboto"/>
                      </a:endParaRPr>
                    </a:p>
                  </a:txBody>
                  <a:tcPr marT="182875" marB="182875" marR="182875" marL="182875">
                    <a:lnL cap="flat" cmpd="sng" w="9525">
                      <a:solidFill>
                        <a:srgbClr val="0366D6"/>
                      </a:solidFill>
                      <a:prstDash val="solid"/>
                      <a:round/>
                      <a:headEnd len="sm" w="sm" type="none"/>
                      <a:tailEnd len="sm" w="sm" type="none"/>
                    </a:lnL>
                    <a:lnR cap="flat" cmpd="sng" w="9525">
                      <a:solidFill>
                        <a:srgbClr val="0366D6"/>
                      </a:solidFill>
                      <a:prstDash val="solid"/>
                      <a:round/>
                      <a:headEnd len="sm" w="sm" type="none"/>
                      <a:tailEnd len="sm" w="sm" type="none"/>
                    </a:lnR>
                    <a:lnT cap="flat" cmpd="sng" w="9525">
                      <a:solidFill>
                        <a:srgbClr val="0366D6"/>
                      </a:solidFill>
                      <a:prstDash val="solid"/>
                      <a:round/>
                      <a:headEnd len="sm" w="sm" type="none"/>
                      <a:tailEnd len="sm" w="sm" type="none"/>
                    </a:lnT>
                    <a:lnB cap="flat" cmpd="sng" w="9525">
                      <a:solidFill>
                        <a:srgbClr val="0366D6"/>
                      </a:solidFill>
                      <a:prstDash val="solid"/>
                      <a:round/>
                      <a:headEnd len="sm" w="sm" type="none"/>
                      <a:tailEnd len="sm" w="sm" type="none"/>
                    </a:lnB>
                    <a:solidFill>
                      <a:srgbClr val="F2F5F9"/>
                    </a:solidFill>
                  </a:tcPr>
                </a:tc>
                <a:tc vMerge="1"/>
              </a:tr>
              <a:tr h="1364125">
                <a:tc>
                  <a:txBody>
                    <a:bodyPr/>
                    <a:lstStyle/>
                    <a:p>
                      <a:pPr indent="0" lvl="0" marL="0" rtl="0" algn="l">
                        <a:lnSpc>
                          <a:spcPct val="115000"/>
                        </a:lnSpc>
                        <a:spcBef>
                          <a:spcPts val="0"/>
                        </a:spcBef>
                        <a:spcAft>
                          <a:spcPts val="0"/>
                        </a:spcAft>
                        <a:buNone/>
                      </a:pPr>
                      <a:r>
                        <a:rPr lang="en">
                          <a:solidFill>
                            <a:srgbClr val="043461"/>
                          </a:solidFill>
                          <a:latin typeface="Roboto"/>
                          <a:ea typeface="Roboto"/>
                          <a:cs typeface="Roboto"/>
                          <a:sym typeface="Roboto"/>
                        </a:rPr>
                        <a:t>Use an object to hold word frequency in key-value pairs. For example, the following will be the frequency list for the string "</a:t>
                      </a:r>
                      <a:r>
                        <a:rPr b="1" i="1" lang="en">
                          <a:solidFill>
                            <a:srgbClr val="043461"/>
                          </a:solidFill>
                          <a:latin typeface="Roboto"/>
                          <a:ea typeface="Roboto"/>
                          <a:cs typeface="Roboto"/>
                          <a:sym typeface="Roboto"/>
                        </a:rPr>
                        <a:t>I yam what I yam and always will be what I yam</a:t>
                      </a:r>
                      <a:r>
                        <a:rPr lang="en">
                          <a:solidFill>
                            <a:srgbClr val="043461"/>
                          </a:solidFill>
                          <a:latin typeface="Roboto"/>
                          <a:ea typeface="Roboto"/>
                          <a:cs typeface="Roboto"/>
                          <a:sym typeface="Roboto"/>
                        </a:rPr>
                        <a:t>"</a:t>
                      </a:r>
                      <a:endParaRPr>
                        <a:solidFill>
                          <a:srgbClr val="043461"/>
                        </a:solidFill>
                        <a:latin typeface="Roboto"/>
                        <a:ea typeface="Roboto"/>
                        <a:cs typeface="Roboto"/>
                        <a:sym typeface="Roboto"/>
                      </a:endParaRPr>
                    </a:p>
                  </a:txBody>
                  <a:tcPr marT="182875" marB="182875" marR="182875" marL="182875">
                    <a:lnL cap="flat" cmpd="sng" w="9525">
                      <a:solidFill>
                        <a:srgbClr val="0366D6"/>
                      </a:solidFill>
                      <a:prstDash val="solid"/>
                      <a:round/>
                      <a:headEnd len="sm" w="sm" type="none"/>
                      <a:tailEnd len="sm" w="sm" type="none"/>
                    </a:lnL>
                    <a:lnR cap="flat" cmpd="sng" w="9525">
                      <a:solidFill>
                        <a:srgbClr val="0366D6"/>
                      </a:solidFill>
                      <a:prstDash val="solid"/>
                      <a:round/>
                      <a:headEnd len="sm" w="sm" type="none"/>
                      <a:tailEnd len="sm" w="sm" type="none"/>
                    </a:lnR>
                    <a:lnT cap="flat" cmpd="sng" w="9525">
                      <a:solidFill>
                        <a:srgbClr val="0366D6"/>
                      </a:solidFill>
                      <a:prstDash val="solid"/>
                      <a:round/>
                      <a:headEnd len="sm" w="sm" type="none"/>
                      <a:tailEnd len="sm" w="sm" type="none"/>
                    </a:lnT>
                    <a:lnB cap="flat" cmpd="sng" w="9525">
                      <a:solidFill>
                        <a:srgbClr val="0366D6"/>
                      </a:solidFill>
                      <a:prstDash val="solid"/>
                      <a:round/>
                      <a:headEnd len="sm" w="sm" type="none"/>
                      <a:tailEnd len="sm" w="sm" type="none"/>
                    </a:lnB>
                    <a:solidFill>
                      <a:srgbClr val="F2F5F9"/>
                    </a:solidFill>
                  </a:tcPr>
                </a:tc>
                <a:tc vMerge="1"/>
              </a:tr>
            </a:tbl>
          </a:graphicData>
        </a:graphic>
      </p:graphicFrame>
      <p:pic>
        <p:nvPicPr>
          <p:cNvPr id="1192" name="Google Shape;1192;p72"/>
          <p:cNvPicPr preferRelativeResize="0"/>
          <p:nvPr/>
        </p:nvPicPr>
        <p:blipFill rotWithShape="1">
          <a:blip r:embed="rId3">
            <a:alphaModFix/>
          </a:blip>
          <a:srcRect b="0" l="0" r="0" t="0"/>
          <a:stretch/>
        </p:blipFill>
        <p:spPr>
          <a:xfrm flipH="1">
            <a:off x="7743373" y="2120701"/>
            <a:ext cx="998802" cy="998748"/>
          </a:xfrm>
          <a:prstGeom prst="rect">
            <a:avLst/>
          </a:prstGeom>
          <a:noFill/>
          <a:ln>
            <a:noFill/>
          </a:ln>
        </p:spPr>
      </p:pic>
      <p:sp>
        <p:nvSpPr>
          <p:cNvPr id="1193" name="Google Shape;1193;p72"/>
          <p:cNvSpPr/>
          <p:nvPr/>
        </p:nvSpPr>
        <p:spPr>
          <a:xfrm>
            <a:off x="4405625" y="2629775"/>
            <a:ext cx="3260400" cy="2049600"/>
          </a:xfrm>
          <a:prstGeom prst="rect">
            <a:avLst/>
          </a:prstGeom>
          <a:solidFill>
            <a:srgbClr val="F2F5F9"/>
          </a:solidFill>
          <a:ln cap="flat" cmpd="sng" w="9525">
            <a:solidFill>
              <a:schemeClr val="accent3"/>
            </a:solidFill>
            <a:prstDash val="solid"/>
            <a:round/>
            <a:headEnd len="sm" w="sm" type="none"/>
            <a:tailEnd len="sm" w="sm" type="none"/>
          </a:ln>
        </p:spPr>
        <p:txBody>
          <a:bodyPr anchorCtr="0" anchor="t" bIns="91425" lIns="182875" spcFirstLastPara="1" rIns="91425" wrap="square" tIns="91425">
            <a:noAutofit/>
          </a:bodyPr>
          <a:lstStyle/>
          <a:p>
            <a:pPr indent="0" lvl="0" marL="0" rtl="0" algn="l">
              <a:spcBef>
                <a:spcPts val="0"/>
              </a:spcBef>
              <a:spcAft>
                <a:spcPts val="0"/>
              </a:spcAft>
              <a:buNone/>
            </a:pPr>
            <a:r>
              <a:rPr lang="en" sz="1300">
                <a:latin typeface="Inconsolata"/>
                <a:ea typeface="Inconsolata"/>
                <a:cs typeface="Inconsolata"/>
                <a:sym typeface="Inconsolata"/>
              </a:rPr>
              <a:t>{</a:t>
            </a:r>
            <a:endParaRPr sz="1300">
              <a:latin typeface="Inconsolata"/>
              <a:ea typeface="Inconsolata"/>
              <a:cs typeface="Inconsolata"/>
              <a:sym typeface="Inconsolata"/>
            </a:endParaRPr>
          </a:p>
          <a:p>
            <a:pPr indent="0" lvl="0" marL="0" rtl="0" algn="l">
              <a:spcBef>
                <a:spcPts val="0"/>
              </a:spcBef>
              <a:spcAft>
                <a:spcPts val="0"/>
              </a:spcAft>
              <a:buNone/>
            </a:pPr>
            <a:r>
              <a:rPr lang="en" sz="1300">
                <a:solidFill>
                  <a:srgbClr val="0B5394"/>
                </a:solidFill>
                <a:latin typeface="Inconsolata"/>
                <a:ea typeface="Inconsolata"/>
                <a:cs typeface="Inconsolata"/>
                <a:sym typeface="Inconsolata"/>
              </a:rPr>
              <a:t>  </a:t>
            </a:r>
            <a:r>
              <a:rPr lang="en" sz="1300">
                <a:solidFill>
                  <a:srgbClr val="0B5394"/>
                </a:solidFill>
                <a:latin typeface="Inconsolata"/>
                <a:ea typeface="Inconsolata"/>
                <a:cs typeface="Inconsolata"/>
                <a:sym typeface="Inconsolata"/>
              </a:rPr>
              <a:t>I</a:t>
            </a:r>
            <a:r>
              <a:rPr lang="en" sz="1300">
                <a:latin typeface="Inconsolata"/>
                <a:ea typeface="Inconsolata"/>
                <a:cs typeface="Inconsolata"/>
                <a:sym typeface="Inconsolata"/>
              </a:rPr>
              <a:t>: </a:t>
            </a:r>
            <a:r>
              <a:rPr lang="en" sz="1300">
                <a:solidFill>
                  <a:srgbClr val="1155CC"/>
                </a:solidFill>
                <a:latin typeface="Inconsolata"/>
                <a:ea typeface="Inconsolata"/>
                <a:cs typeface="Inconsolata"/>
                <a:sym typeface="Inconsolata"/>
              </a:rPr>
              <a:t>3</a:t>
            </a:r>
            <a:r>
              <a:rPr lang="en" sz="1300">
                <a:latin typeface="Inconsolata"/>
                <a:ea typeface="Inconsolata"/>
                <a:cs typeface="Inconsolata"/>
                <a:sym typeface="Inconsolata"/>
              </a:rPr>
              <a:t>,</a:t>
            </a:r>
            <a:endParaRPr sz="1300">
              <a:latin typeface="Inconsolata"/>
              <a:ea typeface="Inconsolata"/>
              <a:cs typeface="Inconsolata"/>
              <a:sym typeface="Inconsolata"/>
            </a:endParaRPr>
          </a:p>
          <a:p>
            <a:pPr indent="0" lvl="0" marL="0" rtl="0" algn="l">
              <a:spcBef>
                <a:spcPts val="0"/>
              </a:spcBef>
              <a:spcAft>
                <a:spcPts val="0"/>
              </a:spcAft>
              <a:buNone/>
            </a:pPr>
            <a:r>
              <a:rPr lang="en" sz="1300">
                <a:solidFill>
                  <a:srgbClr val="1155CC"/>
                </a:solidFill>
                <a:latin typeface="Inconsolata"/>
                <a:ea typeface="Inconsolata"/>
                <a:cs typeface="Inconsolata"/>
                <a:sym typeface="Inconsolata"/>
              </a:rPr>
              <a:t>  </a:t>
            </a:r>
            <a:r>
              <a:rPr lang="en" sz="1300">
                <a:solidFill>
                  <a:srgbClr val="1155CC"/>
                </a:solidFill>
                <a:latin typeface="Inconsolata"/>
                <a:ea typeface="Inconsolata"/>
                <a:cs typeface="Inconsolata"/>
                <a:sym typeface="Inconsolata"/>
              </a:rPr>
              <a:t>always</a:t>
            </a:r>
            <a:r>
              <a:rPr lang="en" sz="1300">
                <a:solidFill>
                  <a:schemeClr val="dk1"/>
                </a:solidFill>
                <a:latin typeface="Inconsolata"/>
                <a:ea typeface="Inconsolata"/>
                <a:cs typeface="Inconsolata"/>
                <a:sym typeface="Inconsolata"/>
              </a:rPr>
              <a:t>: </a:t>
            </a:r>
            <a:r>
              <a:rPr lang="en" sz="1300">
                <a:solidFill>
                  <a:srgbClr val="1155CC"/>
                </a:solidFill>
                <a:latin typeface="Inconsolata"/>
                <a:ea typeface="Inconsolata"/>
                <a:cs typeface="Inconsolata"/>
                <a:sym typeface="Inconsolata"/>
              </a:rPr>
              <a:t>1</a:t>
            </a:r>
            <a:r>
              <a:rPr lang="en" sz="1300">
                <a:solidFill>
                  <a:schemeClr val="dk1"/>
                </a:solidFill>
                <a:latin typeface="Inconsolata"/>
                <a:ea typeface="Inconsolata"/>
                <a:cs typeface="Inconsolata"/>
                <a:sym typeface="Inconsolata"/>
              </a:rPr>
              <a:t>,</a:t>
            </a:r>
            <a:endParaRPr sz="1300">
              <a:solidFill>
                <a:schemeClr val="dk1"/>
              </a:solidFill>
              <a:latin typeface="Inconsolata"/>
              <a:ea typeface="Inconsolata"/>
              <a:cs typeface="Inconsolata"/>
              <a:sym typeface="Inconsolata"/>
            </a:endParaRPr>
          </a:p>
          <a:p>
            <a:pPr indent="0" lvl="0" marL="0" rtl="0" algn="l">
              <a:spcBef>
                <a:spcPts val="0"/>
              </a:spcBef>
              <a:spcAft>
                <a:spcPts val="0"/>
              </a:spcAft>
              <a:buNone/>
            </a:pPr>
            <a:r>
              <a:rPr lang="en" sz="1300">
                <a:solidFill>
                  <a:srgbClr val="1155CC"/>
                </a:solidFill>
                <a:latin typeface="Inconsolata"/>
                <a:ea typeface="Inconsolata"/>
                <a:cs typeface="Inconsolata"/>
                <a:sym typeface="Inconsolata"/>
              </a:rPr>
              <a:t>  and</a:t>
            </a:r>
            <a:r>
              <a:rPr lang="en" sz="1300">
                <a:solidFill>
                  <a:schemeClr val="dk1"/>
                </a:solidFill>
                <a:latin typeface="Inconsolata"/>
                <a:ea typeface="Inconsolata"/>
                <a:cs typeface="Inconsolata"/>
                <a:sym typeface="Inconsolata"/>
              </a:rPr>
              <a:t>: </a:t>
            </a:r>
            <a:r>
              <a:rPr lang="en" sz="1300">
                <a:solidFill>
                  <a:srgbClr val="1155CC"/>
                </a:solidFill>
                <a:latin typeface="Inconsolata"/>
                <a:ea typeface="Inconsolata"/>
                <a:cs typeface="Inconsolata"/>
                <a:sym typeface="Inconsolata"/>
              </a:rPr>
              <a:t>1</a:t>
            </a:r>
            <a:r>
              <a:rPr lang="en" sz="1300">
                <a:solidFill>
                  <a:schemeClr val="dk1"/>
                </a:solidFill>
                <a:latin typeface="Inconsolata"/>
                <a:ea typeface="Inconsolata"/>
                <a:cs typeface="Inconsolata"/>
                <a:sym typeface="Inconsolata"/>
              </a:rPr>
              <a:t>,</a:t>
            </a:r>
            <a:endParaRPr sz="1300">
              <a:solidFill>
                <a:schemeClr val="dk1"/>
              </a:solidFill>
              <a:latin typeface="Inconsolata"/>
              <a:ea typeface="Inconsolata"/>
              <a:cs typeface="Inconsolata"/>
              <a:sym typeface="Inconsolata"/>
            </a:endParaRPr>
          </a:p>
          <a:p>
            <a:pPr indent="0" lvl="0" marL="0" rtl="0" algn="l">
              <a:spcBef>
                <a:spcPts val="0"/>
              </a:spcBef>
              <a:spcAft>
                <a:spcPts val="0"/>
              </a:spcAft>
              <a:buNone/>
            </a:pPr>
            <a:r>
              <a:rPr lang="en" sz="1300">
                <a:solidFill>
                  <a:srgbClr val="1155CC"/>
                </a:solidFill>
                <a:latin typeface="Inconsolata"/>
                <a:ea typeface="Inconsolata"/>
                <a:cs typeface="Inconsolata"/>
                <a:sym typeface="Inconsolata"/>
              </a:rPr>
              <a:t>  be</a:t>
            </a:r>
            <a:r>
              <a:rPr lang="en" sz="1300">
                <a:solidFill>
                  <a:schemeClr val="dk1"/>
                </a:solidFill>
                <a:latin typeface="Inconsolata"/>
                <a:ea typeface="Inconsolata"/>
                <a:cs typeface="Inconsolata"/>
                <a:sym typeface="Inconsolata"/>
              </a:rPr>
              <a:t>: </a:t>
            </a:r>
            <a:r>
              <a:rPr lang="en" sz="1300">
                <a:solidFill>
                  <a:srgbClr val="1155CC"/>
                </a:solidFill>
                <a:latin typeface="Inconsolata"/>
                <a:ea typeface="Inconsolata"/>
                <a:cs typeface="Inconsolata"/>
                <a:sym typeface="Inconsolata"/>
              </a:rPr>
              <a:t>1</a:t>
            </a:r>
            <a:r>
              <a:rPr lang="en" sz="1300">
                <a:solidFill>
                  <a:schemeClr val="dk1"/>
                </a:solidFill>
                <a:latin typeface="Inconsolata"/>
                <a:ea typeface="Inconsolata"/>
                <a:cs typeface="Inconsolata"/>
                <a:sym typeface="Inconsolata"/>
              </a:rPr>
              <a:t>,</a:t>
            </a:r>
            <a:endParaRPr sz="1300">
              <a:solidFill>
                <a:schemeClr val="dk1"/>
              </a:solidFill>
              <a:latin typeface="Inconsolata"/>
              <a:ea typeface="Inconsolata"/>
              <a:cs typeface="Inconsolata"/>
              <a:sym typeface="Inconsolata"/>
            </a:endParaRPr>
          </a:p>
          <a:p>
            <a:pPr indent="0" lvl="0" marL="0" rtl="0" algn="l">
              <a:spcBef>
                <a:spcPts val="0"/>
              </a:spcBef>
              <a:spcAft>
                <a:spcPts val="0"/>
              </a:spcAft>
              <a:buNone/>
            </a:pPr>
            <a:r>
              <a:rPr lang="en" sz="1300">
                <a:solidFill>
                  <a:srgbClr val="1155CC"/>
                </a:solidFill>
                <a:latin typeface="Inconsolata"/>
                <a:ea typeface="Inconsolata"/>
                <a:cs typeface="Inconsolata"/>
                <a:sym typeface="Inconsolata"/>
              </a:rPr>
              <a:t>  what</a:t>
            </a:r>
            <a:r>
              <a:rPr lang="en" sz="1300">
                <a:solidFill>
                  <a:schemeClr val="dk1"/>
                </a:solidFill>
                <a:latin typeface="Inconsolata"/>
                <a:ea typeface="Inconsolata"/>
                <a:cs typeface="Inconsolata"/>
                <a:sym typeface="Inconsolata"/>
              </a:rPr>
              <a:t>: </a:t>
            </a:r>
            <a:r>
              <a:rPr lang="en" sz="1300">
                <a:solidFill>
                  <a:srgbClr val="1155CC"/>
                </a:solidFill>
                <a:latin typeface="Inconsolata"/>
                <a:ea typeface="Inconsolata"/>
                <a:cs typeface="Inconsolata"/>
                <a:sym typeface="Inconsolata"/>
              </a:rPr>
              <a:t>2</a:t>
            </a:r>
            <a:r>
              <a:rPr lang="en" sz="1300">
                <a:solidFill>
                  <a:schemeClr val="dk1"/>
                </a:solidFill>
                <a:latin typeface="Inconsolata"/>
                <a:ea typeface="Inconsolata"/>
                <a:cs typeface="Inconsolata"/>
                <a:sym typeface="Inconsolata"/>
              </a:rPr>
              <a:t>,</a:t>
            </a:r>
            <a:endParaRPr sz="1300">
              <a:solidFill>
                <a:schemeClr val="dk1"/>
              </a:solidFill>
              <a:latin typeface="Inconsolata"/>
              <a:ea typeface="Inconsolata"/>
              <a:cs typeface="Inconsolata"/>
              <a:sym typeface="Inconsolata"/>
            </a:endParaRPr>
          </a:p>
          <a:p>
            <a:pPr indent="0" lvl="0" marL="0" rtl="0" algn="l">
              <a:spcBef>
                <a:spcPts val="0"/>
              </a:spcBef>
              <a:spcAft>
                <a:spcPts val="0"/>
              </a:spcAft>
              <a:buNone/>
            </a:pPr>
            <a:r>
              <a:rPr lang="en" sz="1300">
                <a:solidFill>
                  <a:srgbClr val="1155CC"/>
                </a:solidFill>
                <a:latin typeface="Inconsolata"/>
                <a:ea typeface="Inconsolata"/>
                <a:cs typeface="Inconsolata"/>
                <a:sym typeface="Inconsolata"/>
              </a:rPr>
              <a:t>  will</a:t>
            </a:r>
            <a:r>
              <a:rPr lang="en" sz="1300">
                <a:solidFill>
                  <a:schemeClr val="dk1"/>
                </a:solidFill>
                <a:latin typeface="Inconsolata"/>
                <a:ea typeface="Inconsolata"/>
                <a:cs typeface="Inconsolata"/>
                <a:sym typeface="Inconsolata"/>
              </a:rPr>
              <a:t>: </a:t>
            </a:r>
            <a:r>
              <a:rPr lang="en" sz="1300">
                <a:solidFill>
                  <a:srgbClr val="1155CC"/>
                </a:solidFill>
                <a:latin typeface="Inconsolata"/>
                <a:ea typeface="Inconsolata"/>
                <a:cs typeface="Inconsolata"/>
                <a:sym typeface="Inconsolata"/>
              </a:rPr>
              <a:t>1</a:t>
            </a:r>
            <a:r>
              <a:rPr lang="en" sz="1300">
                <a:solidFill>
                  <a:schemeClr val="dk1"/>
                </a:solidFill>
                <a:latin typeface="Inconsolata"/>
                <a:ea typeface="Inconsolata"/>
                <a:cs typeface="Inconsolata"/>
                <a:sym typeface="Inconsolata"/>
              </a:rPr>
              <a:t>,</a:t>
            </a:r>
            <a:endParaRPr sz="1300">
              <a:solidFill>
                <a:schemeClr val="dk1"/>
              </a:solidFill>
              <a:latin typeface="Inconsolata"/>
              <a:ea typeface="Inconsolata"/>
              <a:cs typeface="Inconsolata"/>
              <a:sym typeface="Inconsolata"/>
            </a:endParaRPr>
          </a:p>
          <a:p>
            <a:pPr indent="0" lvl="0" marL="0" rtl="0" algn="l">
              <a:spcBef>
                <a:spcPts val="0"/>
              </a:spcBef>
              <a:spcAft>
                <a:spcPts val="0"/>
              </a:spcAft>
              <a:buNone/>
            </a:pPr>
            <a:r>
              <a:rPr lang="en" sz="1300">
                <a:solidFill>
                  <a:srgbClr val="1155CC"/>
                </a:solidFill>
                <a:latin typeface="Inconsolata"/>
                <a:ea typeface="Inconsolata"/>
                <a:cs typeface="Inconsolata"/>
                <a:sym typeface="Inconsolata"/>
              </a:rPr>
              <a:t>  yam</a:t>
            </a:r>
            <a:r>
              <a:rPr lang="en" sz="1300">
                <a:solidFill>
                  <a:schemeClr val="dk1"/>
                </a:solidFill>
                <a:latin typeface="Inconsolata"/>
                <a:ea typeface="Inconsolata"/>
                <a:cs typeface="Inconsolata"/>
                <a:sym typeface="Inconsolata"/>
              </a:rPr>
              <a:t>: </a:t>
            </a:r>
            <a:r>
              <a:rPr lang="en" sz="1300">
                <a:solidFill>
                  <a:srgbClr val="1155CC"/>
                </a:solidFill>
                <a:latin typeface="Inconsolata"/>
                <a:ea typeface="Inconsolata"/>
                <a:cs typeface="Inconsolata"/>
                <a:sym typeface="Inconsolata"/>
              </a:rPr>
              <a:t>3</a:t>
            </a:r>
            <a:r>
              <a:rPr lang="en" sz="1300">
                <a:solidFill>
                  <a:schemeClr val="dk1"/>
                </a:solidFill>
                <a:latin typeface="Inconsolata"/>
                <a:ea typeface="Inconsolata"/>
                <a:cs typeface="Inconsolata"/>
                <a:sym typeface="Inconsolata"/>
              </a:rPr>
              <a:t>,</a:t>
            </a:r>
            <a:endParaRPr sz="1300">
              <a:solidFill>
                <a:schemeClr val="dk1"/>
              </a:solidFill>
              <a:latin typeface="Inconsolata"/>
              <a:ea typeface="Inconsolata"/>
              <a:cs typeface="Inconsolata"/>
              <a:sym typeface="Inconsolata"/>
            </a:endParaRPr>
          </a:p>
          <a:p>
            <a:pPr indent="0" lvl="0" marL="0" rtl="0" algn="l">
              <a:spcBef>
                <a:spcPts val="0"/>
              </a:spcBef>
              <a:spcAft>
                <a:spcPts val="0"/>
              </a:spcAft>
              <a:buClr>
                <a:schemeClr val="dk1"/>
              </a:buClr>
              <a:buSzPts val="1100"/>
              <a:buFont typeface="Arial"/>
              <a:buNone/>
            </a:pPr>
            <a:r>
              <a:rPr lang="en" sz="1300">
                <a:solidFill>
                  <a:schemeClr val="dk1"/>
                </a:solidFill>
                <a:latin typeface="Inconsolata"/>
                <a:ea typeface="Inconsolata"/>
                <a:cs typeface="Inconsolata"/>
                <a:sym typeface="Inconsolata"/>
              </a:rPr>
              <a:t>}</a:t>
            </a:r>
            <a:endParaRPr sz="1300">
              <a:solidFill>
                <a:schemeClr val="dk1"/>
              </a:solidFill>
              <a:latin typeface="Inconsolata"/>
              <a:ea typeface="Inconsolata"/>
              <a:cs typeface="Inconsolata"/>
              <a:sym typeface="Inconsolata"/>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7" name="Shape 947"/>
        <p:cNvGrpSpPr/>
        <p:nvPr/>
      </p:nvGrpSpPr>
      <p:grpSpPr>
        <a:xfrm>
          <a:off x="0" y="0"/>
          <a:ext cx="0" cy="0"/>
          <a:chOff x="0" y="0"/>
          <a:chExt cx="0" cy="0"/>
        </a:xfrm>
      </p:grpSpPr>
      <p:sp>
        <p:nvSpPr>
          <p:cNvPr id="948" name="Google Shape;948;p55"/>
          <p:cNvSpPr txBox="1"/>
          <p:nvPr>
            <p:ph type="title"/>
          </p:nvPr>
        </p:nvSpPr>
        <p:spPr>
          <a:xfrm>
            <a:off x="-12125"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The Big Picture</a:t>
            </a:r>
            <a:endParaRPr/>
          </a:p>
        </p:txBody>
      </p:sp>
      <p:pic>
        <p:nvPicPr>
          <p:cNvPr id="949" name="Google Shape;949;p55"/>
          <p:cNvPicPr preferRelativeResize="0"/>
          <p:nvPr/>
        </p:nvPicPr>
        <p:blipFill>
          <a:blip r:embed="rId3">
            <a:alphaModFix/>
          </a:blip>
          <a:stretch>
            <a:fillRect/>
          </a:stretch>
        </p:blipFill>
        <p:spPr>
          <a:xfrm>
            <a:off x="0" y="1922169"/>
            <a:ext cx="9144001" cy="1910813"/>
          </a:xfrm>
          <a:prstGeom prst="rect">
            <a:avLst/>
          </a:prstGeom>
          <a:noFill/>
          <a:ln>
            <a:noFill/>
          </a:ln>
        </p:spPr>
      </p:pic>
      <p:sp>
        <p:nvSpPr>
          <p:cNvPr id="950" name="Google Shape;950;p55"/>
          <p:cNvSpPr/>
          <p:nvPr/>
        </p:nvSpPr>
        <p:spPr>
          <a:xfrm>
            <a:off x="33352" y="3044325"/>
            <a:ext cx="1745400" cy="1745400"/>
          </a:xfrm>
          <a:prstGeom prst="ellipse">
            <a:avLst/>
          </a:prstGeom>
          <a:gradFill>
            <a:gsLst>
              <a:gs pos="0">
                <a:srgbClr val="FFC982"/>
              </a:gs>
              <a:gs pos="100000">
                <a:srgbClr val="F58F09"/>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55"/>
          <p:cNvSpPr/>
          <p:nvPr/>
        </p:nvSpPr>
        <p:spPr>
          <a:xfrm>
            <a:off x="152984" y="3164012"/>
            <a:ext cx="1506300" cy="1506300"/>
          </a:xfrm>
          <a:prstGeom prst="ellipse">
            <a:avLst/>
          </a:prstGeom>
          <a:solidFill>
            <a:srgbClr val="FFFFFF"/>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55"/>
          <p:cNvSpPr txBox="1"/>
          <p:nvPr/>
        </p:nvSpPr>
        <p:spPr>
          <a:xfrm>
            <a:off x="180975" y="3519275"/>
            <a:ext cx="1473600" cy="795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000000"/>
              </a:buClr>
              <a:buSzPts val="1100"/>
              <a:buFont typeface="Arial"/>
              <a:buNone/>
            </a:pPr>
            <a:r>
              <a:rPr b="1" lang="en" sz="1000">
                <a:latin typeface="Roboto"/>
                <a:ea typeface="Roboto"/>
                <a:cs typeface="Roboto"/>
                <a:sym typeface="Roboto"/>
              </a:rPr>
              <a:t>Excel Unit</a:t>
            </a:r>
            <a:endParaRPr b="1" sz="1000">
              <a:latin typeface="Roboto"/>
              <a:ea typeface="Roboto"/>
              <a:cs typeface="Roboto"/>
              <a:sym typeface="Roboto"/>
            </a:endParaRPr>
          </a:p>
          <a:p>
            <a:pPr indent="0" lvl="0" marL="0" rtl="0" algn="ctr">
              <a:lnSpc>
                <a:spcPct val="100000"/>
              </a:lnSpc>
              <a:spcBef>
                <a:spcPts val="200"/>
              </a:spcBef>
              <a:spcAft>
                <a:spcPts val="0"/>
              </a:spcAft>
              <a:buClr>
                <a:srgbClr val="000000"/>
              </a:buClr>
              <a:buSzPts val="1100"/>
              <a:buFont typeface="Arial"/>
              <a:buNone/>
            </a:pPr>
            <a:r>
              <a:rPr lang="en" sz="1000">
                <a:latin typeface="Roboto"/>
                <a:ea typeface="Roboto"/>
                <a:cs typeface="Roboto"/>
                <a:sym typeface="Roboto"/>
              </a:rPr>
              <a:t>Excel</a:t>
            </a:r>
            <a:endParaRPr sz="1000">
              <a:latin typeface="Roboto"/>
              <a:ea typeface="Roboto"/>
              <a:cs typeface="Roboto"/>
              <a:sym typeface="Roboto"/>
            </a:endParaRPr>
          </a:p>
          <a:p>
            <a:pPr indent="0" lvl="0" marL="0" rtl="0" algn="ctr">
              <a:lnSpc>
                <a:spcPct val="100000"/>
              </a:lnSpc>
              <a:spcBef>
                <a:spcPts val="200"/>
              </a:spcBef>
              <a:spcAft>
                <a:spcPts val="0"/>
              </a:spcAft>
              <a:buClr>
                <a:srgbClr val="000000"/>
              </a:buClr>
              <a:buSzPts val="1100"/>
              <a:buFont typeface="Arial"/>
              <a:buNone/>
            </a:pPr>
            <a:r>
              <a:rPr lang="en" sz="1000">
                <a:latin typeface="Roboto"/>
                <a:ea typeface="Roboto"/>
                <a:cs typeface="Roboto"/>
                <a:sym typeface="Roboto"/>
              </a:rPr>
              <a:t>VBA</a:t>
            </a:r>
            <a:endParaRPr sz="1000">
              <a:latin typeface="Roboto"/>
              <a:ea typeface="Roboto"/>
              <a:cs typeface="Roboto"/>
              <a:sym typeface="Roboto"/>
            </a:endParaRPr>
          </a:p>
          <a:p>
            <a:pPr indent="0" lvl="0" marL="0" rtl="0" algn="ctr">
              <a:lnSpc>
                <a:spcPct val="100000"/>
              </a:lnSpc>
              <a:spcBef>
                <a:spcPts val="200"/>
              </a:spcBef>
              <a:spcAft>
                <a:spcPts val="200"/>
              </a:spcAft>
              <a:buClr>
                <a:srgbClr val="000000"/>
              </a:buClr>
              <a:buSzPts val="1100"/>
              <a:buFont typeface="Arial"/>
              <a:buNone/>
            </a:pPr>
            <a:r>
              <a:rPr b="1" i="1" lang="en" sz="1000">
                <a:solidFill>
                  <a:schemeClr val="accent1"/>
                </a:solidFill>
                <a:latin typeface="Roboto"/>
                <a:ea typeface="Roboto"/>
                <a:cs typeface="Roboto"/>
                <a:sym typeface="Roboto"/>
              </a:rPr>
              <a:t>Unit Assessment</a:t>
            </a:r>
            <a:endParaRPr b="1" i="1" sz="1000">
              <a:solidFill>
                <a:schemeClr val="accent1"/>
              </a:solidFill>
              <a:latin typeface="Roboto"/>
              <a:ea typeface="Roboto"/>
              <a:cs typeface="Roboto"/>
              <a:sym typeface="Roboto"/>
            </a:endParaRPr>
          </a:p>
        </p:txBody>
      </p:sp>
      <p:cxnSp>
        <p:nvCxnSpPr>
          <p:cNvPr id="953" name="Google Shape;953;p55"/>
          <p:cNvCxnSpPr/>
          <p:nvPr/>
        </p:nvCxnSpPr>
        <p:spPr>
          <a:xfrm>
            <a:off x="896112" y="1981774"/>
            <a:ext cx="0" cy="1486800"/>
          </a:xfrm>
          <a:prstGeom prst="straightConnector1">
            <a:avLst/>
          </a:prstGeom>
          <a:noFill/>
          <a:ln cap="flat" cmpd="sng" w="19050">
            <a:solidFill>
              <a:srgbClr val="FFAB40"/>
            </a:solidFill>
            <a:prstDash val="solid"/>
            <a:round/>
            <a:headEnd len="med" w="med" type="none"/>
            <a:tailEnd len="med" w="med" type="oval"/>
          </a:ln>
        </p:spPr>
      </p:cxnSp>
      <p:grpSp>
        <p:nvGrpSpPr>
          <p:cNvPr id="954" name="Google Shape;954;p55"/>
          <p:cNvGrpSpPr/>
          <p:nvPr/>
        </p:nvGrpSpPr>
        <p:grpSpPr>
          <a:xfrm>
            <a:off x="666425" y="1684475"/>
            <a:ext cx="470100" cy="739050"/>
            <a:chOff x="1550100" y="1133325"/>
            <a:chExt cx="470100" cy="739050"/>
          </a:xfrm>
        </p:grpSpPr>
        <p:sp>
          <p:nvSpPr>
            <p:cNvPr id="955" name="Google Shape;955;p55"/>
            <p:cNvSpPr/>
            <p:nvPr/>
          </p:nvSpPr>
          <p:spPr>
            <a:xfrm flipH="1" rot="10800000">
              <a:off x="1566875" y="1461975"/>
              <a:ext cx="428700" cy="410400"/>
            </a:xfrm>
            <a:prstGeom prst="triangle">
              <a:avLst>
                <a:gd fmla="val 50000" name="adj"/>
              </a:avLst>
            </a:prstGeom>
            <a:solidFill>
              <a:srgbClr val="FFAB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55"/>
            <p:cNvSpPr/>
            <p:nvPr/>
          </p:nvSpPr>
          <p:spPr>
            <a:xfrm>
              <a:off x="1550100" y="1133325"/>
              <a:ext cx="470100" cy="470100"/>
            </a:xfrm>
            <a:prstGeom prst="ellipse">
              <a:avLst/>
            </a:prstGeom>
            <a:solidFill>
              <a:srgbClr val="FFAB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55"/>
            <p:cNvSpPr/>
            <p:nvPr/>
          </p:nvSpPr>
          <p:spPr>
            <a:xfrm>
              <a:off x="1617147" y="1200374"/>
              <a:ext cx="336000" cy="336000"/>
            </a:xfrm>
            <a:prstGeom prst="ellipse">
              <a:avLst/>
            </a:prstGeom>
            <a:solidFill>
              <a:srgbClr val="FFFFFF"/>
            </a:solid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rPr lang="en"/>
                <a:t>01</a:t>
              </a:r>
              <a:endParaRPr/>
            </a:p>
          </p:txBody>
        </p:sp>
      </p:grpSp>
      <p:sp>
        <p:nvSpPr>
          <p:cNvPr id="958" name="Google Shape;958;p55"/>
          <p:cNvSpPr/>
          <p:nvPr/>
        </p:nvSpPr>
        <p:spPr>
          <a:xfrm>
            <a:off x="1489152" y="783825"/>
            <a:ext cx="1745400" cy="1745400"/>
          </a:xfrm>
          <a:prstGeom prst="ellipse">
            <a:avLst/>
          </a:prstGeom>
          <a:gradFill>
            <a:gsLst>
              <a:gs pos="0">
                <a:srgbClr val="F2F2F2"/>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55"/>
          <p:cNvSpPr/>
          <p:nvPr/>
        </p:nvSpPr>
        <p:spPr>
          <a:xfrm>
            <a:off x="1608709" y="903387"/>
            <a:ext cx="1506300" cy="1506300"/>
          </a:xfrm>
          <a:prstGeom prst="ellipse">
            <a:avLst/>
          </a:prstGeom>
          <a:solidFill>
            <a:srgbClr val="FFFFFF"/>
          </a:solidFill>
          <a:ln>
            <a:noFill/>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Clr>
                <a:schemeClr val="dk1"/>
              </a:buClr>
              <a:buSzPts val="1100"/>
              <a:buFont typeface="Arial"/>
              <a:buNone/>
            </a:pPr>
            <a:r>
              <a:rPr b="1" lang="en" sz="1000">
                <a:solidFill>
                  <a:schemeClr val="accent3"/>
                </a:solidFill>
                <a:latin typeface="Roboto"/>
                <a:ea typeface="Roboto"/>
                <a:cs typeface="Roboto"/>
                <a:sym typeface="Roboto"/>
              </a:rPr>
              <a:t>Python Unit</a:t>
            </a:r>
            <a:endParaRPr b="1" sz="1000">
              <a:solidFill>
                <a:schemeClr val="accent3"/>
              </a:solidFill>
              <a:latin typeface="Roboto"/>
              <a:ea typeface="Roboto"/>
              <a:cs typeface="Roboto"/>
              <a:sym typeface="Roboto"/>
            </a:endParaRPr>
          </a:p>
          <a:p>
            <a:pPr indent="0" lvl="0" marL="0" rtl="0" algn="ctr">
              <a:spcBef>
                <a:spcPts val="200"/>
              </a:spcBef>
              <a:spcAft>
                <a:spcPts val="0"/>
              </a:spcAft>
              <a:buClr>
                <a:schemeClr val="dk1"/>
              </a:buClr>
              <a:buSzPts val="1100"/>
              <a:buFont typeface="Arial"/>
              <a:buNone/>
            </a:pPr>
            <a:r>
              <a:rPr lang="en" sz="1000">
                <a:solidFill>
                  <a:schemeClr val="accent3"/>
                </a:solidFill>
                <a:latin typeface="Roboto"/>
                <a:ea typeface="Roboto"/>
                <a:cs typeface="Roboto"/>
                <a:sym typeface="Roboto"/>
              </a:rPr>
              <a:t>Python</a:t>
            </a:r>
            <a:endParaRPr sz="1000">
              <a:solidFill>
                <a:schemeClr val="accent3"/>
              </a:solidFill>
              <a:latin typeface="Roboto"/>
              <a:ea typeface="Roboto"/>
              <a:cs typeface="Roboto"/>
              <a:sym typeface="Roboto"/>
            </a:endParaRPr>
          </a:p>
          <a:p>
            <a:pPr indent="0" lvl="0" marL="0" rtl="0" algn="ctr">
              <a:spcBef>
                <a:spcPts val="200"/>
              </a:spcBef>
              <a:spcAft>
                <a:spcPts val="0"/>
              </a:spcAft>
              <a:buClr>
                <a:schemeClr val="dk1"/>
              </a:buClr>
              <a:buSzPts val="1100"/>
              <a:buFont typeface="Arial"/>
              <a:buNone/>
            </a:pPr>
            <a:r>
              <a:rPr lang="en" sz="1000">
                <a:solidFill>
                  <a:schemeClr val="accent3"/>
                </a:solidFill>
                <a:latin typeface="Roboto"/>
                <a:ea typeface="Roboto"/>
                <a:cs typeface="Roboto"/>
                <a:sym typeface="Roboto"/>
              </a:rPr>
              <a:t>Pandas</a:t>
            </a:r>
            <a:endParaRPr sz="1000">
              <a:solidFill>
                <a:schemeClr val="accent3"/>
              </a:solidFill>
              <a:latin typeface="Roboto"/>
              <a:ea typeface="Roboto"/>
              <a:cs typeface="Roboto"/>
              <a:sym typeface="Roboto"/>
            </a:endParaRPr>
          </a:p>
          <a:p>
            <a:pPr indent="0" lvl="0" marL="0" rtl="0" algn="ctr">
              <a:spcBef>
                <a:spcPts val="200"/>
              </a:spcBef>
              <a:spcAft>
                <a:spcPts val="0"/>
              </a:spcAft>
              <a:buClr>
                <a:schemeClr val="dk1"/>
              </a:buClr>
              <a:buSzPts val="1100"/>
              <a:buFont typeface="Arial"/>
              <a:buNone/>
            </a:pPr>
            <a:r>
              <a:rPr lang="en" sz="1000">
                <a:solidFill>
                  <a:schemeClr val="accent3"/>
                </a:solidFill>
                <a:latin typeface="Roboto"/>
                <a:ea typeface="Roboto"/>
                <a:cs typeface="Roboto"/>
                <a:sym typeface="Roboto"/>
              </a:rPr>
              <a:t>Matplotlib</a:t>
            </a:r>
            <a:endParaRPr sz="1000">
              <a:solidFill>
                <a:schemeClr val="accent3"/>
              </a:solidFill>
              <a:latin typeface="Roboto"/>
              <a:ea typeface="Roboto"/>
              <a:cs typeface="Roboto"/>
              <a:sym typeface="Roboto"/>
            </a:endParaRPr>
          </a:p>
          <a:p>
            <a:pPr indent="0" lvl="0" marL="0" rtl="0" algn="ctr">
              <a:spcBef>
                <a:spcPts val="200"/>
              </a:spcBef>
              <a:spcAft>
                <a:spcPts val="0"/>
              </a:spcAft>
              <a:buClr>
                <a:schemeClr val="dk1"/>
              </a:buClr>
              <a:buSzPts val="1100"/>
              <a:buFont typeface="Arial"/>
              <a:buNone/>
            </a:pPr>
            <a:r>
              <a:rPr lang="en" sz="1000">
                <a:solidFill>
                  <a:schemeClr val="accent3"/>
                </a:solidFill>
                <a:latin typeface="Roboto"/>
                <a:ea typeface="Roboto"/>
                <a:cs typeface="Roboto"/>
                <a:sym typeface="Roboto"/>
              </a:rPr>
              <a:t>APIs</a:t>
            </a:r>
            <a:endParaRPr sz="1000">
              <a:solidFill>
                <a:schemeClr val="accent3"/>
              </a:solidFill>
              <a:latin typeface="Roboto"/>
              <a:ea typeface="Roboto"/>
              <a:cs typeface="Roboto"/>
              <a:sym typeface="Roboto"/>
            </a:endParaRPr>
          </a:p>
          <a:p>
            <a:pPr indent="0" lvl="0" marL="0" rtl="0" algn="ctr">
              <a:spcBef>
                <a:spcPts val="200"/>
              </a:spcBef>
              <a:spcAft>
                <a:spcPts val="200"/>
              </a:spcAft>
              <a:buNone/>
            </a:pPr>
            <a:r>
              <a:rPr b="1" i="1" lang="en" sz="1000">
                <a:solidFill>
                  <a:schemeClr val="accent3"/>
                </a:solidFill>
                <a:latin typeface="Roboto"/>
                <a:ea typeface="Roboto"/>
                <a:cs typeface="Roboto"/>
                <a:sym typeface="Roboto"/>
              </a:rPr>
              <a:t>Unit Assessment</a:t>
            </a:r>
            <a:endParaRPr b="1" sz="1000">
              <a:solidFill>
                <a:schemeClr val="accent3"/>
              </a:solidFill>
              <a:latin typeface="Roboto"/>
              <a:ea typeface="Roboto"/>
              <a:cs typeface="Roboto"/>
              <a:sym typeface="Roboto"/>
            </a:endParaRPr>
          </a:p>
        </p:txBody>
      </p:sp>
      <p:sp>
        <p:nvSpPr>
          <p:cNvPr id="960" name="Google Shape;960;p55"/>
          <p:cNvSpPr/>
          <p:nvPr/>
        </p:nvSpPr>
        <p:spPr>
          <a:xfrm flipH="1" rot="10800000">
            <a:off x="2139000" y="2684300"/>
            <a:ext cx="428700" cy="410400"/>
          </a:xfrm>
          <a:prstGeom prst="triangle">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55"/>
          <p:cNvSpPr/>
          <p:nvPr/>
        </p:nvSpPr>
        <p:spPr>
          <a:xfrm>
            <a:off x="2122225" y="2355650"/>
            <a:ext cx="470100" cy="4701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55"/>
          <p:cNvSpPr/>
          <p:nvPr/>
        </p:nvSpPr>
        <p:spPr>
          <a:xfrm>
            <a:off x="2189272" y="2422699"/>
            <a:ext cx="336000" cy="336000"/>
          </a:xfrm>
          <a:prstGeom prst="ellipse">
            <a:avLst/>
          </a:prstGeom>
          <a:solidFill>
            <a:srgbClr val="FFFFFF"/>
          </a:solidFill>
          <a:ln cap="flat" cmpd="sng" w="9525">
            <a:solidFill>
              <a:schemeClr val="accent3"/>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rPr lang="en">
                <a:solidFill>
                  <a:schemeClr val="accent3"/>
                </a:solidFill>
              </a:rPr>
              <a:t>02</a:t>
            </a:r>
            <a:endParaRPr>
              <a:solidFill>
                <a:schemeClr val="accent3"/>
              </a:solidFill>
            </a:endParaRPr>
          </a:p>
        </p:txBody>
      </p:sp>
      <p:sp>
        <p:nvSpPr>
          <p:cNvPr id="963" name="Google Shape;963;p55"/>
          <p:cNvSpPr/>
          <p:nvPr/>
        </p:nvSpPr>
        <p:spPr>
          <a:xfrm>
            <a:off x="2954090" y="3044325"/>
            <a:ext cx="1745400" cy="1745400"/>
          </a:xfrm>
          <a:prstGeom prst="ellipse">
            <a:avLst/>
          </a:prstGeom>
          <a:gradFill>
            <a:gsLst>
              <a:gs pos="0">
                <a:srgbClr val="F2F2F2"/>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55"/>
          <p:cNvSpPr/>
          <p:nvPr/>
        </p:nvSpPr>
        <p:spPr>
          <a:xfrm>
            <a:off x="3073722" y="3164012"/>
            <a:ext cx="1506300" cy="1506300"/>
          </a:xfrm>
          <a:prstGeom prst="ellipse">
            <a:avLst/>
          </a:prstGeom>
          <a:solidFill>
            <a:srgbClr val="FFFFFF"/>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55"/>
          <p:cNvSpPr txBox="1"/>
          <p:nvPr/>
        </p:nvSpPr>
        <p:spPr>
          <a:xfrm>
            <a:off x="3069050" y="3519500"/>
            <a:ext cx="1506300" cy="795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chemeClr val="dk1"/>
              </a:buClr>
              <a:buSzPts val="1100"/>
              <a:buFont typeface="Arial"/>
              <a:buNone/>
            </a:pPr>
            <a:r>
              <a:rPr b="1" lang="en" sz="1000">
                <a:solidFill>
                  <a:schemeClr val="accent3"/>
                </a:solidFill>
                <a:latin typeface="Roboto"/>
                <a:ea typeface="Roboto"/>
                <a:cs typeface="Roboto"/>
                <a:sym typeface="Roboto"/>
              </a:rPr>
              <a:t>Databases Unit</a:t>
            </a:r>
            <a:endParaRPr b="1" sz="1000">
              <a:solidFill>
                <a:schemeClr val="accent3"/>
              </a:solidFill>
              <a:latin typeface="Roboto"/>
              <a:ea typeface="Roboto"/>
              <a:cs typeface="Roboto"/>
              <a:sym typeface="Roboto"/>
            </a:endParaRPr>
          </a:p>
          <a:p>
            <a:pPr indent="0" lvl="0" marL="0" rtl="0" algn="ctr">
              <a:lnSpc>
                <a:spcPct val="100000"/>
              </a:lnSpc>
              <a:spcBef>
                <a:spcPts val="200"/>
              </a:spcBef>
              <a:spcAft>
                <a:spcPts val="0"/>
              </a:spcAft>
              <a:buClr>
                <a:schemeClr val="dk1"/>
              </a:buClr>
              <a:buSzPts val="1100"/>
              <a:buFont typeface="Arial"/>
              <a:buNone/>
            </a:pPr>
            <a:r>
              <a:rPr lang="en" sz="1000">
                <a:solidFill>
                  <a:schemeClr val="accent3"/>
                </a:solidFill>
                <a:latin typeface="Roboto"/>
                <a:ea typeface="Roboto"/>
                <a:cs typeface="Roboto"/>
                <a:sym typeface="Roboto"/>
              </a:rPr>
              <a:t>SQL</a:t>
            </a:r>
            <a:endParaRPr sz="1000">
              <a:solidFill>
                <a:schemeClr val="accent3"/>
              </a:solidFill>
              <a:latin typeface="Roboto"/>
              <a:ea typeface="Roboto"/>
              <a:cs typeface="Roboto"/>
              <a:sym typeface="Roboto"/>
            </a:endParaRPr>
          </a:p>
          <a:p>
            <a:pPr indent="0" lvl="0" marL="0" rtl="0" algn="ctr">
              <a:lnSpc>
                <a:spcPct val="100000"/>
              </a:lnSpc>
              <a:spcBef>
                <a:spcPts val="200"/>
              </a:spcBef>
              <a:spcAft>
                <a:spcPts val="0"/>
              </a:spcAft>
              <a:buClr>
                <a:schemeClr val="dk1"/>
              </a:buClr>
              <a:buSzPts val="1100"/>
              <a:buFont typeface="Arial"/>
              <a:buNone/>
            </a:pPr>
            <a:r>
              <a:rPr lang="en" sz="1000">
                <a:solidFill>
                  <a:schemeClr val="accent3"/>
                </a:solidFill>
                <a:latin typeface="Roboto"/>
                <a:ea typeface="Roboto"/>
                <a:cs typeface="Roboto"/>
                <a:sym typeface="Roboto"/>
              </a:rPr>
              <a:t>ETL </a:t>
            </a:r>
            <a:endParaRPr sz="1000">
              <a:solidFill>
                <a:schemeClr val="accent3"/>
              </a:solidFill>
              <a:latin typeface="Roboto"/>
              <a:ea typeface="Roboto"/>
              <a:cs typeface="Roboto"/>
              <a:sym typeface="Roboto"/>
            </a:endParaRPr>
          </a:p>
          <a:p>
            <a:pPr indent="0" lvl="0" marL="0" rtl="0" algn="ctr">
              <a:lnSpc>
                <a:spcPct val="100000"/>
              </a:lnSpc>
              <a:spcBef>
                <a:spcPts val="200"/>
              </a:spcBef>
              <a:spcAft>
                <a:spcPts val="0"/>
              </a:spcAft>
              <a:buClr>
                <a:schemeClr val="dk1"/>
              </a:buClr>
              <a:buSzPts val="1100"/>
              <a:buFont typeface="Arial"/>
              <a:buNone/>
            </a:pPr>
            <a:r>
              <a:rPr lang="en" sz="1000">
                <a:solidFill>
                  <a:schemeClr val="accent3"/>
                </a:solidFill>
                <a:latin typeface="Roboto"/>
                <a:ea typeface="Roboto"/>
                <a:cs typeface="Roboto"/>
                <a:sym typeface="Roboto"/>
              </a:rPr>
              <a:t>SQLite</a:t>
            </a:r>
            <a:endParaRPr sz="1000">
              <a:solidFill>
                <a:schemeClr val="accent3"/>
              </a:solidFill>
              <a:latin typeface="Roboto"/>
              <a:ea typeface="Roboto"/>
              <a:cs typeface="Roboto"/>
              <a:sym typeface="Roboto"/>
            </a:endParaRPr>
          </a:p>
          <a:p>
            <a:pPr indent="0" lvl="0" marL="0" rtl="0" algn="ctr">
              <a:lnSpc>
                <a:spcPct val="100000"/>
              </a:lnSpc>
              <a:spcBef>
                <a:spcPts val="200"/>
              </a:spcBef>
              <a:spcAft>
                <a:spcPts val="200"/>
              </a:spcAft>
              <a:buNone/>
            </a:pPr>
            <a:r>
              <a:rPr b="1" i="1" lang="en" sz="1000">
                <a:solidFill>
                  <a:schemeClr val="accent3"/>
                </a:solidFill>
                <a:latin typeface="Roboto"/>
                <a:ea typeface="Roboto"/>
                <a:cs typeface="Roboto"/>
                <a:sym typeface="Roboto"/>
              </a:rPr>
              <a:t>Unit Assessment</a:t>
            </a:r>
            <a:endParaRPr b="1" i="1" sz="1000">
              <a:solidFill>
                <a:schemeClr val="accent3"/>
              </a:solidFill>
              <a:latin typeface="Roboto"/>
              <a:ea typeface="Roboto"/>
              <a:cs typeface="Roboto"/>
              <a:sym typeface="Roboto"/>
            </a:endParaRPr>
          </a:p>
        </p:txBody>
      </p:sp>
      <p:cxnSp>
        <p:nvCxnSpPr>
          <p:cNvPr id="966" name="Google Shape;966;p55"/>
          <p:cNvCxnSpPr/>
          <p:nvPr/>
        </p:nvCxnSpPr>
        <p:spPr>
          <a:xfrm>
            <a:off x="3822192" y="1981774"/>
            <a:ext cx="0" cy="1486800"/>
          </a:xfrm>
          <a:prstGeom prst="straightConnector1">
            <a:avLst/>
          </a:prstGeom>
          <a:noFill/>
          <a:ln cap="flat" cmpd="sng" w="19050">
            <a:solidFill>
              <a:schemeClr val="accent3"/>
            </a:solidFill>
            <a:prstDash val="solid"/>
            <a:round/>
            <a:headEnd len="med" w="med" type="none"/>
            <a:tailEnd len="med" w="med" type="oval"/>
          </a:ln>
        </p:spPr>
      </p:cxnSp>
      <p:sp>
        <p:nvSpPr>
          <p:cNvPr id="967" name="Google Shape;967;p55"/>
          <p:cNvSpPr/>
          <p:nvPr/>
        </p:nvSpPr>
        <p:spPr>
          <a:xfrm flipH="1" rot="10800000">
            <a:off x="3603938" y="2013125"/>
            <a:ext cx="428700" cy="410400"/>
          </a:xfrm>
          <a:prstGeom prst="triangle">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55"/>
          <p:cNvSpPr/>
          <p:nvPr/>
        </p:nvSpPr>
        <p:spPr>
          <a:xfrm>
            <a:off x="3587163" y="1684475"/>
            <a:ext cx="470100" cy="4701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55"/>
          <p:cNvSpPr/>
          <p:nvPr/>
        </p:nvSpPr>
        <p:spPr>
          <a:xfrm>
            <a:off x="3654209" y="1751524"/>
            <a:ext cx="336000" cy="336000"/>
          </a:xfrm>
          <a:prstGeom prst="ellipse">
            <a:avLst/>
          </a:prstGeom>
          <a:solidFill>
            <a:srgbClr val="FFFFFF"/>
          </a:solidFill>
          <a:ln cap="flat" cmpd="sng" w="9525">
            <a:solidFill>
              <a:schemeClr val="accent3"/>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rPr lang="en">
                <a:solidFill>
                  <a:schemeClr val="accent3"/>
                </a:solidFill>
              </a:rPr>
              <a:t>03</a:t>
            </a:r>
            <a:endParaRPr>
              <a:solidFill>
                <a:schemeClr val="accent3"/>
              </a:solidFill>
            </a:endParaRPr>
          </a:p>
        </p:txBody>
      </p:sp>
      <p:sp>
        <p:nvSpPr>
          <p:cNvPr id="970" name="Google Shape;970;p55"/>
          <p:cNvSpPr/>
          <p:nvPr/>
        </p:nvSpPr>
        <p:spPr>
          <a:xfrm>
            <a:off x="4428177" y="798425"/>
            <a:ext cx="1745400" cy="1745400"/>
          </a:xfrm>
          <a:prstGeom prst="ellipse">
            <a:avLst/>
          </a:prstGeom>
          <a:gradFill>
            <a:gsLst>
              <a:gs pos="0">
                <a:srgbClr val="F2F2F2"/>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55"/>
          <p:cNvSpPr/>
          <p:nvPr/>
        </p:nvSpPr>
        <p:spPr>
          <a:xfrm>
            <a:off x="4547734" y="917987"/>
            <a:ext cx="1506300" cy="1506300"/>
          </a:xfrm>
          <a:prstGeom prst="ellipse">
            <a:avLst/>
          </a:prstGeom>
          <a:solidFill>
            <a:srgbClr val="FFFFFF"/>
          </a:solidFill>
          <a:ln>
            <a:noFill/>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Clr>
                <a:schemeClr val="dk1"/>
              </a:buClr>
              <a:buSzPts val="1100"/>
              <a:buFont typeface="Arial"/>
              <a:buNone/>
            </a:pPr>
            <a:r>
              <a:rPr b="1" lang="en" sz="1000">
                <a:solidFill>
                  <a:schemeClr val="accent3"/>
                </a:solidFill>
                <a:latin typeface="Roboto"/>
                <a:ea typeface="Roboto"/>
                <a:cs typeface="Roboto"/>
                <a:sym typeface="Roboto"/>
              </a:rPr>
              <a:t>Visualization Unit</a:t>
            </a:r>
            <a:endParaRPr b="1" sz="1000">
              <a:solidFill>
                <a:schemeClr val="accent3"/>
              </a:solidFill>
              <a:latin typeface="Roboto"/>
              <a:ea typeface="Roboto"/>
              <a:cs typeface="Roboto"/>
              <a:sym typeface="Roboto"/>
            </a:endParaRPr>
          </a:p>
          <a:p>
            <a:pPr indent="0" lvl="0" marL="0" rtl="0" algn="ctr">
              <a:spcBef>
                <a:spcPts val="200"/>
              </a:spcBef>
              <a:spcAft>
                <a:spcPts val="0"/>
              </a:spcAft>
              <a:buClr>
                <a:schemeClr val="dk1"/>
              </a:buClr>
              <a:buSzPts val="1100"/>
              <a:buFont typeface="Arial"/>
              <a:buNone/>
            </a:pPr>
            <a:r>
              <a:rPr lang="en" sz="1000">
                <a:solidFill>
                  <a:schemeClr val="accent3"/>
                </a:solidFill>
                <a:latin typeface="Roboto"/>
                <a:ea typeface="Roboto"/>
                <a:cs typeface="Roboto"/>
                <a:sym typeface="Roboto"/>
              </a:rPr>
              <a:t>Web Scraping</a:t>
            </a:r>
            <a:endParaRPr sz="1000">
              <a:solidFill>
                <a:schemeClr val="accent3"/>
              </a:solidFill>
              <a:latin typeface="Roboto"/>
              <a:ea typeface="Roboto"/>
              <a:cs typeface="Roboto"/>
              <a:sym typeface="Roboto"/>
            </a:endParaRPr>
          </a:p>
          <a:p>
            <a:pPr indent="0" lvl="0" marL="0" rtl="0" algn="ctr">
              <a:spcBef>
                <a:spcPts val="200"/>
              </a:spcBef>
              <a:spcAft>
                <a:spcPts val="0"/>
              </a:spcAft>
              <a:buClr>
                <a:schemeClr val="dk1"/>
              </a:buClr>
              <a:buSzPts val="1100"/>
              <a:buFont typeface="Arial"/>
              <a:buNone/>
            </a:pPr>
            <a:r>
              <a:rPr lang="en" sz="1000">
                <a:solidFill>
                  <a:schemeClr val="accent3"/>
                </a:solidFill>
                <a:latin typeface="Roboto"/>
                <a:ea typeface="Roboto"/>
                <a:cs typeface="Roboto"/>
                <a:sym typeface="Roboto"/>
              </a:rPr>
              <a:t>Plotly</a:t>
            </a:r>
            <a:endParaRPr sz="1000">
              <a:solidFill>
                <a:schemeClr val="accent3"/>
              </a:solidFill>
              <a:latin typeface="Roboto"/>
              <a:ea typeface="Roboto"/>
              <a:cs typeface="Roboto"/>
              <a:sym typeface="Roboto"/>
            </a:endParaRPr>
          </a:p>
          <a:p>
            <a:pPr indent="0" lvl="0" marL="0" rtl="0" algn="ctr">
              <a:spcBef>
                <a:spcPts val="200"/>
              </a:spcBef>
              <a:spcAft>
                <a:spcPts val="0"/>
              </a:spcAft>
              <a:buClr>
                <a:schemeClr val="dk1"/>
              </a:buClr>
              <a:buSzPts val="1100"/>
              <a:buFont typeface="Arial"/>
              <a:buNone/>
            </a:pPr>
            <a:r>
              <a:rPr lang="en" sz="1000">
                <a:solidFill>
                  <a:schemeClr val="accent3"/>
                </a:solidFill>
                <a:latin typeface="Roboto"/>
                <a:ea typeface="Roboto"/>
                <a:cs typeface="Roboto"/>
                <a:sym typeface="Roboto"/>
              </a:rPr>
              <a:t>Leaflet</a:t>
            </a:r>
            <a:endParaRPr sz="1000">
              <a:solidFill>
                <a:schemeClr val="accent3"/>
              </a:solidFill>
              <a:latin typeface="Roboto"/>
              <a:ea typeface="Roboto"/>
              <a:cs typeface="Roboto"/>
              <a:sym typeface="Roboto"/>
            </a:endParaRPr>
          </a:p>
          <a:p>
            <a:pPr indent="0" lvl="0" marL="0" rtl="0" algn="ctr">
              <a:spcBef>
                <a:spcPts val="200"/>
              </a:spcBef>
              <a:spcAft>
                <a:spcPts val="0"/>
              </a:spcAft>
              <a:buClr>
                <a:schemeClr val="dk1"/>
              </a:buClr>
              <a:buSzPts val="1100"/>
              <a:buFont typeface="Arial"/>
              <a:buNone/>
            </a:pPr>
            <a:r>
              <a:rPr lang="en" sz="1000">
                <a:solidFill>
                  <a:schemeClr val="accent3"/>
                </a:solidFill>
                <a:latin typeface="Roboto"/>
                <a:ea typeface="Roboto"/>
                <a:cs typeface="Roboto"/>
                <a:sym typeface="Roboto"/>
              </a:rPr>
              <a:t>Tableau</a:t>
            </a:r>
            <a:endParaRPr sz="1000">
              <a:solidFill>
                <a:schemeClr val="accent3"/>
              </a:solidFill>
              <a:latin typeface="Roboto"/>
              <a:ea typeface="Roboto"/>
              <a:cs typeface="Roboto"/>
              <a:sym typeface="Roboto"/>
            </a:endParaRPr>
          </a:p>
          <a:p>
            <a:pPr indent="0" lvl="0" marL="0" rtl="0" algn="ctr">
              <a:spcBef>
                <a:spcPts val="200"/>
              </a:spcBef>
              <a:spcAft>
                <a:spcPts val="200"/>
              </a:spcAft>
              <a:buNone/>
            </a:pPr>
            <a:r>
              <a:rPr b="1" i="1" lang="en" sz="1000">
                <a:solidFill>
                  <a:schemeClr val="accent3"/>
                </a:solidFill>
                <a:latin typeface="Roboto"/>
                <a:ea typeface="Roboto"/>
                <a:cs typeface="Roboto"/>
                <a:sym typeface="Roboto"/>
              </a:rPr>
              <a:t>Unit Assessment</a:t>
            </a:r>
            <a:endParaRPr b="1" i="1" sz="1000">
              <a:solidFill>
                <a:schemeClr val="accent3"/>
              </a:solidFill>
              <a:latin typeface="Roboto"/>
              <a:ea typeface="Roboto"/>
              <a:cs typeface="Roboto"/>
              <a:sym typeface="Roboto"/>
            </a:endParaRPr>
          </a:p>
        </p:txBody>
      </p:sp>
      <p:sp>
        <p:nvSpPr>
          <p:cNvPr id="972" name="Google Shape;972;p55"/>
          <p:cNvSpPr/>
          <p:nvPr/>
        </p:nvSpPr>
        <p:spPr>
          <a:xfrm flipH="1" rot="10800000">
            <a:off x="5078025" y="2698900"/>
            <a:ext cx="428700" cy="410400"/>
          </a:xfrm>
          <a:prstGeom prst="triangle">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55"/>
          <p:cNvSpPr/>
          <p:nvPr/>
        </p:nvSpPr>
        <p:spPr>
          <a:xfrm>
            <a:off x="5061250" y="2370250"/>
            <a:ext cx="470100" cy="4701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55"/>
          <p:cNvSpPr/>
          <p:nvPr/>
        </p:nvSpPr>
        <p:spPr>
          <a:xfrm>
            <a:off x="5128297" y="2437299"/>
            <a:ext cx="336000" cy="336000"/>
          </a:xfrm>
          <a:prstGeom prst="ellipse">
            <a:avLst/>
          </a:prstGeom>
          <a:solidFill>
            <a:srgbClr val="FFFFFF"/>
          </a:solidFill>
          <a:ln cap="flat" cmpd="sng" w="9525">
            <a:solidFill>
              <a:schemeClr val="accent3"/>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rPr lang="en">
                <a:solidFill>
                  <a:schemeClr val="accent3"/>
                </a:solidFill>
              </a:rPr>
              <a:t>04</a:t>
            </a:r>
            <a:endParaRPr>
              <a:solidFill>
                <a:schemeClr val="accent3"/>
              </a:solidFill>
            </a:endParaRPr>
          </a:p>
        </p:txBody>
      </p:sp>
      <p:sp>
        <p:nvSpPr>
          <p:cNvPr id="975" name="Google Shape;975;p55"/>
          <p:cNvSpPr/>
          <p:nvPr/>
        </p:nvSpPr>
        <p:spPr>
          <a:xfrm>
            <a:off x="5893115" y="3058925"/>
            <a:ext cx="1745400" cy="1745400"/>
          </a:xfrm>
          <a:prstGeom prst="ellipse">
            <a:avLst/>
          </a:prstGeom>
          <a:gradFill>
            <a:gsLst>
              <a:gs pos="0">
                <a:srgbClr val="F2F2F2"/>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55"/>
          <p:cNvSpPr/>
          <p:nvPr/>
        </p:nvSpPr>
        <p:spPr>
          <a:xfrm>
            <a:off x="6012747" y="3178612"/>
            <a:ext cx="1506300" cy="1506300"/>
          </a:xfrm>
          <a:prstGeom prst="ellipse">
            <a:avLst/>
          </a:prstGeom>
          <a:solidFill>
            <a:srgbClr val="FFFFFF"/>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55"/>
          <p:cNvSpPr txBox="1"/>
          <p:nvPr/>
        </p:nvSpPr>
        <p:spPr>
          <a:xfrm>
            <a:off x="6008075" y="3519500"/>
            <a:ext cx="1506300" cy="10047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chemeClr val="dk1"/>
              </a:buClr>
              <a:buSzPts val="1100"/>
              <a:buFont typeface="Arial"/>
              <a:buNone/>
            </a:pPr>
            <a:r>
              <a:rPr b="1" lang="en" sz="1000">
                <a:solidFill>
                  <a:schemeClr val="accent3"/>
                </a:solidFill>
                <a:latin typeface="Roboto"/>
                <a:ea typeface="Roboto"/>
                <a:cs typeface="Roboto"/>
                <a:sym typeface="Roboto"/>
              </a:rPr>
              <a:t>Advanced Topics Unit </a:t>
            </a:r>
            <a:endParaRPr b="1" sz="1000">
              <a:solidFill>
                <a:schemeClr val="accent3"/>
              </a:solidFill>
              <a:latin typeface="Roboto"/>
              <a:ea typeface="Roboto"/>
              <a:cs typeface="Roboto"/>
              <a:sym typeface="Roboto"/>
            </a:endParaRPr>
          </a:p>
          <a:p>
            <a:pPr indent="0" lvl="0" marL="0" rtl="0" algn="ctr">
              <a:lnSpc>
                <a:spcPct val="100000"/>
              </a:lnSpc>
              <a:spcBef>
                <a:spcPts val="200"/>
              </a:spcBef>
              <a:spcAft>
                <a:spcPts val="0"/>
              </a:spcAft>
              <a:buClr>
                <a:schemeClr val="dk1"/>
              </a:buClr>
              <a:buSzPts val="1100"/>
              <a:buFont typeface="Arial"/>
              <a:buNone/>
            </a:pPr>
            <a:r>
              <a:rPr lang="en" sz="1000">
                <a:solidFill>
                  <a:schemeClr val="accent3"/>
                </a:solidFill>
                <a:latin typeface="Roboto"/>
                <a:ea typeface="Roboto"/>
                <a:cs typeface="Roboto"/>
                <a:sym typeface="Roboto"/>
              </a:rPr>
              <a:t>R—Stats</a:t>
            </a:r>
            <a:endParaRPr sz="1000">
              <a:solidFill>
                <a:schemeClr val="accent3"/>
              </a:solidFill>
              <a:latin typeface="Roboto"/>
              <a:ea typeface="Roboto"/>
              <a:cs typeface="Roboto"/>
              <a:sym typeface="Roboto"/>
            </a:endParaRPr>
          </a:p>
          <a:p>
            <a:pPr indent="0" lvl="0" marL="0" rtl="0" algn="ctr">
              <a:lnSpc>
                <a:spcPct val="100000"/>
              </a:lnSpc>
              <a:spcBef>
                <a:spcPts val="200"/>
              </a:spcBef>
              <a:spcAft>
                <a:spcPts val="0"/>
              </a:spcAft>
              <a:buClr>
                <a:schemeClr val="dk1"/>
              </a:buClr>
              <a:buSzPts val="1100"/>
              <a:buFont typeface="Arial"/>
              <a:buNone/>
            </a:pPr>
            <a:r>
              <a:rPr lang="en" sz="1000">
                <a:solidFill>
                  <a:schemeClr val="accent3"/>
                </a:solidFill>
                <a:latin typeface="Roboto"/>
                <a:ea typeface="Roboto"/>
                <a:cs typeface="Roboto"/>
                <a:sym typeface="Roboto"/>
              </a:rPr>
              <a:t>Big Data—AWS</a:t>
            </a:r>
            <a:endParaRPr sz="1000">
              <a:solidFill>
                <a:schemeClr val="accent3"/>
              </a:solidFill>
              <a:latin typeface="Roboto"/>
              <a:ea typeface="Roboto"/>
              <a:cs typeface="Roboto"/>
              <a:sym typeface="Roboto"/>
            </a:endParaRPr>
          </a:p>
          <a:p>
            <a:pPr indent="0" lvl="0" marL="0" rtl="0" algn="ctr">
              <a:lnSpc>
                <a:spcPct val="100000"/>
              </a:lnSpc>
              <a:spcBef>
                <a:spcPts val="200"/>
              </a:spcBef>
              <a:spcAft>
                <a:spcPts val="0"/>
              </a:spcAft>
              <a:buClr>
                <a:schemeClr val="dk1"/>
              </a:buClr>
              <a:buSzPts val="1100"/>
              <a:buFont typeface="Arial"/>
              <a:buNone/>
            </a:pPr>
            <a:r>
              <a:rPr lang="en" sz="1000">
                <a:solidFill>
                  <a:schemeClr val="accent3"/>
                </a:solidFill>
                <a:latin typeface="Roboto"/>
                <a:ea typeface="Roboto"/>
                <a:cs typeface="Roboto"/>
                <a:sym typeface="Roboto"/>
              </a:rPr>
              <a:t>Machine Learning</a:t>
            </a:r>
            <a:endParaRPr sz="1000">
              <a:solidFill>
                <a:schemeClr val="accent3"/>
              </a:solidFill>
              <a:latin typeface="Roboto"/>
              <a:ea typeface="Roboto"/>
              <a:cs typeface="Roboto"/>
              <a:sym typeface="Roboto"/>
            </a:endParaRPr>
          </a:p>
          <a:p>
            <a:pPr indent="0" lvl="0" marL="0" rtl="0" algn="ctr">
              <a:lnSpc>
                <a:spcPct val="100000"/>
              </a:lnSpc>
              <a:spcBef>
                <a:spcPts val="200"/>
              </a:spcBef>
              <a:spcAft>
                <a:spcPts val="200"/>
              </a:spcAft>
              <a:buNone/>
            </a:pPr>
            <a:r>
              <a:rPr b="1" i="1" lang="en" sz="1000">
                <a:solidFill>
                  <a:schemeClr val="accent3"/>
                </a:solidFill>
                <a:latin typeface="Roboto"/>
                <a:ea typeface="Roboto"/>
                <a:cs typeface="Roboto"/>
                <a:sym typeface="Roboto"/>
              </a:rPr>
              <a:t>Unit Assessment</a:t>
            </a:r>
            <a:endParaRPr b="1" i="1" sz="1000">
              <a:solidFill>
                <a:schemeClr val="accent3"/>
              </a:solidFill>
              <a:latin typeface="Roboto"/>
              <a:ea typeface="Roboto"/>
              <a:cs typeface="Roboto"/>
              <a:sym typeface="Roboto"/>
            </a:endParaRPr>
          </a:p>
        </p:txBody>
      </p:sp>
      <p:cxnSp>
        <p:nvCxnSpPr>
          <p:cNvPr id="978" name="Google Shape;978;p55"/>
          <p:cNvCxnSpPr/>
          <p:nvPr/>
        </p:nvCxnSpPr>
        <p:spPr>
          <a:xfrm>
            <a:off x="6757323" y="1981774"/>
            <a:ext cx="0" cy="1486800"/>
          </a:xfrm>
          <a:prstGeom prst="straightConnector1">
            <a:avLst/>
          </a:prstGeom>
          <a:noFill/>
          <a:ln cap="flat" cmpd="sng" w="19050">
            <a:solidFill>
              <a:schemeClr val="accent3"/>
            </a:solidFill>
            <a:prstDash val="solid"/>
            <a:round/>
            <a:headEnd len="med" w="med" type="none"/>
            <a:tailEnd len="med" w="med" type="oval"/>
          </a:ln>
        </p:spPr>
      </p:cxnSp>
      <p:sp>
        <p:nvSpPr>
          <p:cNvPr id="979" name="Google Shape;979;p55"/>
          <p:cNvSpPr/>
          <p:nvPr/>
        </p:nvSpPr>
        <p:spPr>
          <a:xfrm flipH="1" rot="10800000">
            <a:off x="6542963" y="2027725"/>
            <a:ext cx="428700" cy="410400"/>
          </a:xfrm>
          <a:prstGeom prst="triangle">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55"/>
          <p:cNvSpPr/>
          <p:nvPr/>
        </p:nvSpPr>
        <p:spPr>
          <a:xfrm>
            <a:off x="6526188" y="1699075"/>
            <a:ext cx="470100" cy="4701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55"/>
          <p:cNvSpPr/>
          <p:nvPr/>
        </p:nvSpPr>
        <p:spPr>
          <a:xfrm>
            <a:off x="6593234" y="1766124"/>
            <a:ext cx="336000" cy="336000"/>
          </a:xfrm>
          <a:prstGeom prst="ellipse">
            <a:avLst/>
          </a:prstGeom>
          <a:solidFill>
            <a:srgbClr val="FFFFFF"/>
          </a:solidFill>
          <a:ln cap="flat" cmpd="sng" w="9525">
            <a:solidFill>
              <a:schemeClr val="accent3"/>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rPr lang="en">
                <a:solidFill>
                  <a:schemeClr val="accent3"/>
                </a:solidFill>
              </a:rPr>
              <a:t>05</a:t>
            </a:r>
            <a:endParaRPr>
              <a:solidFill>
                <a:schemeClr val="accent3"/>
              </a:solidFill>
            </a:endParaRPr>
          </a:p>
        </p:txBody>
      </p:sp>
      <p:sp>
        <p:nvSpPr>
          <p:cNvPr id="982" name="Google Shape;982;p55"/>
          <p:cNvSpPr/>
          <p:nvPr/>
        </p:nvSpPr>
        <p:spPr>
          <a:xfrm>
            <a:off x="7341077" y="778675"/>
            <a:ext cx="1745400" cy="1745400"/>
          </a:xfrm>
          <a:prstGeom prst="ellipse">
            <a:avLst/>
          </a:prstGeom>
          <a:gradFill>
            <a:gsLst>
              <a:gs pos="0">
                <a:srgbClr val="F2F2F2"/>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55"/>
          <p:cNvSpPr/>
          <p:nvPr/>
        </p:nvSpPr>
        <p:spPr>
          <a:xfrm>
            <a:off x="7460634" y="898237"/>
            <a:ext cx="1506300" cy="1506300"/>
          </a:xfrm>
          <a:prstGeom prst="ellipse">
            <a:avLst/>
          </a:prstGeom>
          <a:solidFill>
            <a:srgbClr val="FFFFFF"/>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chemeClr val="accent3"/>
                </a:solidFill>
                <a:latin typeface="Roboto"/>
                <a:ea typeface="Roboto"/>
                <a:cs typeface="Roboto"/>
                <a:sym typeface="Roboto"/>
              </a:rPr>
              <a:t>Final Project</a:t>
            </a:r>
            <a:endParaRPr b="1" sz="1000">
              <a:solidFill>
                <a:schemeClr val="accent3"/>
              </a:solidFill>
              <a:latin typeface="Roboto"/>
              <a:ea typeface="Roboto"/>
              <a:cs typeface="Roboto"/>
              <a:sym typeface="Roboto"/>
            </a:endParaRPr>
          </a:p>
          <a:p>
            <a:pPr indent="0" lvl="0" marL="0" rtl="0" algn="ctr">
              <a:spcBef>
                <a:spcPts val="200"/>
              </a:spcBef>
              <a:spcAft>
                <a:spcPts val="0"/>
              </a:spcAft>
              <a:buNone/>
            </a:pPr>
            <a:r>
              <a:rPr lang="en" sz="1000">
                <a:solidFill>
                  <a:schemeClr val="accent3"/>
                </a:solidFill>
                <a:latin typeface="Roboto"/>
                <a:ea typeface="Roboto"/>
                <a:cs typeface="Roboto"/>
                <a:sym typeface="Roboto"/>
              </a:rPr>
              <a:t>Project Design</a:t>
            </a:r>
            <a:endParaRPr sz="1000">
              <a:solidFill>
                <a:schemeClr val="accent3"/>
              </a:solidFill>
              <a:latin typeface="Roboto"/>
              <a:ea typeface="Roboto"/>
              <a:cs typeface="Roboto"/>
              <a:sym typeface="Roboto"/>
            </a:endParaRPr>
          </a:p>
          <a:p>
            <a:pPr indent="0" lvl="0" marL="0" rtl="0" algn="ctr">
              <a:spcBef>
                <a:spcPts val="200"/>
              </a:spcBef>
              <a:spcAft>
                <a:spcPts val="0"/>
              </a:spcAft>
              <a:buNone/>
            </a:pPr>
            <a:r>
              <a:rPr lang="en" sz="1000">
                <a:solidFill>
                  <a:schemeClr val="accent3"/>
                </a:solidFill>
                <a:latin typeface="Roboto"/>
                <a:ea typeface="Roboto"/>
                <a:cs typeface="Roboto"/>
                <a:sym typeface="Roboto"/>
              </a:rPr>
              <a:t>Train Model &amp; Build Database</a:t>
            </a:r>
            <a:endParaRPr sz="1000">
              <a:solidFill>
                <a:schemeClr val="accent3"/>
              </a:solidFill>
              <a:latin typeface="Roboto"/>
              <a:ea typeface="Roboto"/>
              <a:cs typeface="Roboto"/>
              <a:sym typeface="Roboto"/>
            </a:endParaRPr>
          </a:p>
          <a:p>
            <a:pPr indent="0" lvl="0" marL="0" rtl="0" algn="ctr">
              <a:spcBef>
                <a:spcPts val="200"/>
              </a:spcBef>
              <a:spcAft>
                <a:spcPts val="200"/>
              </a:spcAft>
              <a:buNone/>
            </a:pPr>
            <a:r>
              <a:rPr b="1" i="1" lang="en" sz="1000">
                <a:solidFill>
                  <a:schemeClr val="accent3"/>
                </a:solidFill>
                <a:latin typeface="Roboto"/>
                <a:ea typeface="Roboto"/>
                <a:cs typeface="Roboto"/>
                <a:sym typeface="Roboto"/>
              </a:rPr>
              <a:t>Dashboards</a:t>
            </a:r>
            <a:br>
              <a:rPr b="1" i="1" lang="en" sz="1000">
                <a:solidFill>
                  <a:schemeClr val="accent3"/>
                </a:solidFill>
                <a:latin typeface="Roboto"/>
                <a:ea typeface="Roboto"/>
                <a:cs typeface="Roboto"/>
                <a:sym typeface="Roboto"/>
              </a:rPr>
            </a:br>
            <a:r>
              <a:rPr b="1" i="1" lang="en" sz="1000">
                <a:solidFill>
                  <a:schemeClr val="accent3"/>
                </a:solidFill>
                <a:latin typeface="Roboto"/>
                <a:ea typeface="Roboto"/>
                <a:cs typeface="Roboto"/>
                <a:sym typeface="Roboto"/>
              </a:rPr>
              <a:t>Presentation</a:t>
            </a:r>
            <a:endParaRPr b="1" i="1" sz="1000">
              <a:solidFill>
                <a:schemeClr val="accent3"/>
              </a:solidFill>
              <a:latin typeface="Roboto"/>
              <a:ea typeface="Roboto"/>
              <a:cs typeface="Roboto"/>
              <a:sym typeface="Roboto"/>
            </a:endParaRPr>
          </a:p>
        </p:txBody>
      </p:sp>
      <p:sp>
        <p:nvSpPr>
          <p:cNvPr id="984" name="Google Shape;984;p55"/>
          <p:cNvSpPr/>
          <p:nvPr/>
        </p:nvSpPr>
        <p:spPr>
          <a:xfrm flipH="1" rot="10800000">
            <a:off x="7990925" y="2679150"/>
            <a:ext cx="428700" cy="410400"/>
          </a:xfrm>
          <a:prstGeom prst="triangle">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55"/>
          <p:cNvSpPr/>
          <p:nvPr/>
        </p:nvSpPr>
        <p:spPr>
          <a:xfrm>
            <a:off x="7974150" y="2350500"/>
            <a:ext cx="470100" cy="4701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55"/>
          <p:cNvSpPr/>
          <p:nvPr/>
        </p:nvSpPr>
        <p:spPr>
          <a:xfrm>
            <a:off x="8041197" y="2417549"/>
            <a:ext cx="336000" cy="336000"/>
          </a:xfrm>
          <a:prstGeom prst="ellipse">
            <a:avLst/>
          </a:prstGeom>
          <a:solidFill>
            <a:srgbClr val="FFFFFF"/>
          </a:solidFill>
          <a:ln cap="flat" cmpd="sng" w="9525">
            <a:solidFill>
              <a:schemeClr val="accent3"/>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rPr lang="en">
                <a:solidFill>
                  <a:schemeClr val="accent3"/>
                </a:solidFill>
              </a:rPr>
              <a:t>06</a:t>
            </a:r>
            <a:endParaRPr>
              <a:solidFill>
                <a:schemeClr val="accent3"/>
              </a:solidFill>
            </a:endParaRPr>
          </a:p>
        </p:txBody>
      </p:sp>
      <p:sp>
        <p:nvSpPr>
          <p:cNvPr id="987" name="Google Shape;987;p55"/>
          <p:cNvSpPr/>
          <p:nvPr/>
        </p:nvSpPr>
        <p:spPr>
          <a:xfrm>
            <a:off x="1489152" y="783825"/>
            <a:ext cx="1745400" cy="1745400"/>
          </a:xfrm>
          <a:prstGeom prst="ellipse">
            <a:avLst/>
          </a:prstGeom>
          <a:gradFill>
            <a:gsLst>
              <a:gs pos="0">
                <a:srgbClr val="F5FF83"/>
              </a:gs>
              <a:gs pos="100000">
                <a:srgbClr val="FFD966"/>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55"/>
          <p:cNvSpPr/>
          <p:nvPr/>
        </p:nvSpPr>
        <p:spPr>
          <a:xfrm>
            <a:off x="1608709" y="903387"/>
            <a:ext cx="1506300" cy="1506300"/>
          </a:xfrm>
          <a:prstGeom prst="ellipse">
            <a:avLst/>
          </a:prstGeom>
          <a:solidFill>
            <a:srgbClr val="FFFFFF"/>
          </a:solidFill>
          <a:ln>
            <a:noFill/>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Clr>
                <a:srgbClr val="000000"/>
              </a:buClr>
              <a:buSzPts val="1100"/>
              <a:buFont typeface="Arial"/>
              <a:buNone/>
            </a:pPr>
            <a:r>
              <a:rPr b="1" lang="en" sz="1000">
                <a:solidFill>
                  <a:srgbClr val="000000"/>
                </a:solidFill>
                <a:latin typeface="Roboto"/>
                <a:ea typeface="Roboto"/>
                <a:cs typeface="Roboto"/>
                <a:sym typeface="Roboto"/>
              </a:rPr>
              <a:t>Python Unit</a:t>
            </a:r>
            <a:endParaRPr b="1" sz="1000">
              <a:solidFill>
                <a:srgbClr val="000000"/>
              </a:solidFill>
              <a:latin typeface="Roboto"/>
              <a:ea typeface="Roboto"/>
              <a:cs typeface="Roboto"/>
              <a:sym typeface="Roboto"/>
            </a:endParaRPr>
          </a:p>
          <a:p>
            <a:pPr indent="0" lvl="0" marL="0" rtl="0" algn="ctr">
              <a:spcBef>
                <a:spcPts val="300"/>
              </a:spcBef>
              <a:spcAft>
                <a:spcPts val="0"/>
              </a:spcAft>
              <a:buClr>
                <a:srgbClr val="000000"/>
              </a:buClr>
              <a:buSzPts val="1100"/>
              <a:buFont typeface="Arial"/>
              <a:buNone/>
            </a:pPr>
            <a:r>
              <a:rPr lang="en" sz="1000">
                <a:solidFill>
                  <a:srgbClr val="000000"/>
                </a:solidFill>
                <a:latin typeface="Roboto"/>
                <a:ea typeface="Roboto"/>
                <a:cs typeface="Roboto"/>
                <a:sym typeface="Roboto"/>
              </a:rPr>
              <a:t>Python</a:t>
            </a:r>
            <a:endParaRPr sz="1000">
              <a:solidFill>
                <a:srgbClr val="000000"/>
              </a:solidFill>
              <a:latin typeface="Roboto"/>
              <a:ea typeface="Roboto"/>
              <a:cs typeface="Roboto"/>
              <a:sym typeface="Roboto"/>
            </a:endParaRPr>
          </a:p>
          <a:p>
            <a:pPr indent="0" lvl="0" marL="0" rtl="0" algn="ctr">
              <a:spcBef>
                <a:spcPts val="300"/>
              </a:spcBef>
              <a:spcAft>
                <a:spcPts val="0"/>
              </a:spcAft>
              <a:buClr>
                <a:srgbClr val="000000"/>
              </a:buClr>
              <a:buSzPts val="1100"/>
              <a:buFont typeface="Arial"/>
              <a:buNone/>
            </a:pPr>
            <a:r>
              <a:rPr lang="en" sz="1000">
                <a:solidFill>
                  <a:srgbClr val="000000"/>
                </a:solidFill>
                <a:latin typeface="Roboto"/>
                <a:ea typeface="Roboto"/>
                <a:cs typeface="Roboto"/>
                <a:sym typeface="Roboto"/>
              </a:rPr>
              <a:t>Pandas</a:t>
            </a:r>
            <a:endParaRPr sz="1000">
              <a:solidFill>
                <a:srgbClr val="000000"/>
              </a:solidFill>
              <a:latin typeface="Roboto"/>
              <a:ea typeface="Roboto"/>
              <a:cs typeface="Roboto"/>
              <a:sym typeface="Roboto"/>
            </a:endParaRPr>
          </a:p>
          <a:p>
            <a:pPr indent="0" lvl="0" marL="0" rtl="0" algn="ctr">
              <a:spcBef>
                <a:spcPts val="300"/>
              </a:spcBef>
              <a:spcAft>
                <a:spcPts val="0"/>
              </a:spcAft>
              <a:buClr>
                <a:srgbClr val="000000"/>
              </a:buClr>
              <a:buSzPts val="1100"/>
              <a:buFont typeface="Arial"/>
              <a:buNone/>
            </a:pPr>
            <a:r>
              <a:rPr lang="en" sz="1000">
                <a:solidFill>
                  <a:srgbClr val="000000"/>
                </a:solidFill>
                <a:latin typeface="Roboto"/>
                <a:ea typeface="Roboto"/>
                <a:cs typeface="Roboto"/>
                <a:sym typeface="Roboto"/>
              </a:rPr>
              <a:t>Matplotlib</a:t>
            </a:r>
            <a:endParaRPr sz="1000">
              <a:solidFill>
                <a:srgbClr val="000000"/>
              </a:solidFill>
              <a:latin typeface="Roboto"/>
              <a:ea typeface="Roboto"/>
              <a:cs typeface="Roboto"/>
              <a:sym typeface="Roboto"/>
            </a:endParaRPr>
          </a:p>
          <a:p>
            <a:pPr indent="0" lvl="0" marL="0" rtl="0" algn="ctr">
              <a:spcBef>
                <a:spcPts val="300"/>
              </a:spcBef>
              <a:spcAft>
                <a:spcPts val="0"/>
              </a:spcAft>
              <a:buClr>
                <a:srgbClr val="000000"/>
              </a:buClr>
              <a:buSzPts val="1100"/>
              <a:buFont typeface="Arial"/>
              <a:buNone/>
            </a:pPr>
            <a:r>
              <a:rPr lang="en" sz="1000">
                <a:solidFill>
                  <a:srgbClr val="000000"/>
                </a:solidFill>
                <a:latin typeface="Roboto"/>
                <a:ea typeface="Roboto"/>
                <a:cs typeface="Roboto"/>
                <a:sym typeface="Roboto"/>
              </a:rPr>
              <a:t>APIs</a:t>
            </a:r>
            <a:endParaRPr sz="1000">
              <a:solidFill>
                <a:srgbClr val="000000"/>
              </a:solidFill>
              <a:latin typeface="Roboto"/>
              <a:ea typeface="Roboto"/>
              <a:cs typeface="Roboto"/>
              <a:sym typeface="Roboto"/>
            </a:endParaRPr>
          </a:p>
          <a:p>
            <a:pPr indent="0" lvl="0" marL="0" rtl="0" algn="ctr">
              <a:spcBef>
                <a:spcPts val="300"/>
              </a:spcBef>
              <a:spcAft>
                <a:spcPts val="300"/>
              </a:spcAft>
              <a:buNone/>
            </a:pPr>
            <a:r>
              <a:rPr b="1" i="1" lang="en" sz="1000">
                <a:solidFill>
                  <a:srgbClr val="D9AD29"/>
                </a:solidFill>
                <a:latin typeface="Roboto"/>
                <a:ea typeface="Roboto"/>
                <a:cs typeface="Roboto"/>
                <a:sym typeface="Roboto"/>
              </a:rPr>
              <a:t>Unit Assessment</a:t>
            </a:r>
            <a:endParaRPr b="1" sz="1000">
              <a:solidFill>
                <a:srgbClr val="D9AD29"/>
              </a:solidFill>
              <a:latin typeface="Roboto"/>
              <a:ea typeface="Roboto"/>
              <a:cs typeface="Roboto"/>
              <a:sym typeface="Roboto"/>
            </a:endParaRPr>
          </a:p>
        </p:txBody>
      </p:sp>
      <p:sp>
        <p:nvSpPr>
          <p:cNvPr id="989" name="Google Shape;989;p55"/>
          <p:cNvSpPr/>
          <p:nvPr/>
        </p:nvSpPr>
        <p:spPr>
          <a:xfrm flipH="1" rot="10800000">
            <a:off x="2139000" y="2684300"/>
            <a:ext cx="428700" cy="410400"/>
          </a:xfrm>
          <a:prstGeom prst="triangle">
            <a:avLst>
              <a:gd fmla="val 50000" name="adj"/>
            </a:avLst>
          </a:pr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55"/>
          <p:cNvSpPr/>
          <p:nvPr/>
        </p:nvSpPr>
        <p:spPr>
          <a:xfrm>
            <a:off x="2122225" y="2355650"/>
            <a:ext cx="470100" cy="470100"/>
          </a:xfrm>
          <a:prstGeom prst="ellipse">
            <a:avLst/>
          </a:pr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55"/>
          <p:cNvSpPr/>
          <p:nvPr/>
        </p:nvSpPr>
        <p:spPr>
          <a:xfrm>
            <a:off x="2189272" y="2422699"/>
            <a:ext cx="336000" cy="336000"/>
          </a:xfrm>
          <a:prstGeom prst="ellipse">
            <a:avLst/>
          </a:prstGeom>
          <a:solidFill>
            <a:srgbClr val="FFFFFF"/>
          </a:solid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rPr lang="en"/>
              <a:t>02</a:t>
            </a:r>
            <a:endParaRPr/>
          </a:p>
        </p:txBody>
      </p:sp>
      <p:sp>
        <p:nvSpPr>
          <p:cNvPr id="992" name="Google Shape;992;p55"/>
          <p:cNvSpPr/>
          <p:nvPr/>
        </p:nvSpPr>
        <p:spPr>
          <a:xfrm>
            <a:off x="4428177" y="798425"/>
            <a:ext cx="1745400" cy="1745400"/>
          </a:xfrm>
          <a:prstGeom prst="ellipse">
            <a:avLst/>
          </a:prstGeom>
          <a:gradFill>
            <a:gsLst>
              <a:gs pos="0">
                <a:srgbClr val="00FFFF"/>
              </a:gs>
              <a:gs pos="100000">
                <a:srgbClr val="3D85C6"/>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55"/>
          <p:cNvSpPr/>
          <p:nvPr/>
        </p:nvSpPr>
        <p:spPr>
          <a:xfrm>
            <a:off x="4547734" y="917987"/>
            <a:ext cx="1506300" cy="1506300"/>
          </a:xfrm>
          <a:prstGeom prst="ellipse">
            <a:avLst/>
          </a:prstGeom>
          <a:solidFill>
            <a:srgbClr val="FFFFFF"/>
          </a:solidFill>
          <a:ln>
            <a:noFill/>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Clr>
                <a:schemeClr val="dk1"/>
              </a:buClr>
              <a:buSzPts val="1100"/>
              <a:buFont typeface="Arial"/>
              <a:buNone/>
            </a:pPr>
            <a:r>
              <a:rPr b="1" lang="en" sz="1000">
                <a:solidFill>
                  <a:schemeClr val="dk1"/>
                </a:solidFill>
                <a:latin typeface="Roboto"/>
                <a:ea typeface="Roboto"/>
                <a:cs typeface="Roboto"/>
                <a:sym typeface="Roboto"/>
              </a:rPr>
              <a:t>Visualization Unit</a:t>
            </a:r>
            <a:endParaRPr b="1" sz="1000">
              <a:solidFill>
                <a:schemeClr val="dk1"/>
              </a:solidFill>
              <a:latin typeface="Roboto"/>
              <a:ea typeface="Roboto"/>
              <a:cs typeface="Roboto"/>
              <a:sym typeface="Roboto"/>
            </a:endParaRPr>
          </a:p>
          <a:p>
            <a:pPr indent="0" lvl="0" marL="0" rtl="0" algn="ctr">
              <a:spcBef>
                <a:spcPts val="300"/>
              </a:spcBef>
              <a:spcAft>
                <a:spcPts val="0"/>
              </a:spcAft>
              <a:buClr>
                <a:schemeClr val="dk1"/>
              </a:buClr>
              <a:buSzPts val="1100"/>
              <a:buFont typeface="Arial"/>
              <a:buNone/>
            </a:pPr>
            <a:r>
              <a:rPr lang="en" sz="1000">
                <a:solidFill>
                  <a:schemeClr val="dk1"/>
                </a:solidFill>
                <a:latin typeface="Roboto"/>
                <a:ea typeface="Roboto"/>
                <a:cs typeface="Roboto"/>
                <a:sym typeface="Roboto"/>
              </a:rPr>
              <a:t>Web Scraping</a:t>
            </a:r>
            <a:endParaRPr sz="1000">
              <a:solidFill>
                <a:schemeClr val="dk1"/>
              </a:solidFill>
              <a:latin typeface="Roboto"/>
              <a:ea typeface="Roboto"/>
              <a:cs typeface="Roboto"/>
              <a:sym typeface="Roboto"/>
            </a:endParaRPr>
          </a:p>
          <a:p>
            <a:pPr indent="0" lvl="0" marL="0" rtl="0" algn="ctr">
              <a:spcBef>
                <a:spcPts val="300"/>
              </a:spcBef>
              <a:spcAft>
                <a:spcPts val="0"/>
              </a:spcAft>
              <a:buClr>
                <a:schemeClr val="dk1"/>
              </a:buClr>
              <a:buSzPts val="1100"/>
              <a:buFont typeface="Arial"/>
              <a:buNone/>
            </a:pPr>
            <a:r>
              <a:rPr lang="en" sz="1000">
                <a:solidFill>
                  <a:schemeClr val="dk1"/>
                </a:solidFill>
                <a:latin typeface="Roboto"/>
                <a:ea typeface="Roboto"/>
                <a:cs typeface="Roboto"/>
                <a:sym typeface="Roboto"/>
              </a:rPr>
              <a:t>Plotly</a:t>
            </a:r>
            <a:endParaRPr sz="1000">
              <a:solidFill>
                <a:schemeClr val="dk1"/>
              </a:solidFill>
              <a:latin typeface="Roboto"/>
              <a:ea typeface="Roboto"/>
              <a:cs typeface="Roboto"/>
              <a:sym typeface="Roboto"/>
            </a:endParaRPr>
          </a:p>
          <a:p>
            <a:pPr indent="0" lvl="0" marL="0" rtl="0" algn="ctr">
              <a:spcBef>
                <a:spcPts val="300"/>
              </a:spcBef>
              <a:spcAft>
                <a:spcPts val="0"/>
              </a:spcAft>
              <a:buClr>
                <a:schemeClr val="dk1"/>
              </a:buClr>
              <a:buSzPts val="1100"/>
              <a:buFont typeface="Arial"/>
              <a:buNone/>
            </a:pPr>
            <a:r>
              <a:rPr lang="en" sz="1000">
                <a:solidFill>
                  <a:schemeClr val="dk1"/>
                </a:solidFill>
                <a:latin typeface="Roboto"/>
                <a:ea typeface="Roboto"/>
                <a:cs typeface="Roboto"/>
                <a:sym typeface="Roboto"/>
              </a:rPr>
              <a:t>Leaflet</a:t>
            </a:r>
            <a:endParaRPr sz="1000">
              <a:solidFill>
                <a:schemeClr val="dk1"/>
              </a:solidFill>
              <a:latin typeface="Roboto"/>
              <a:ea typeface="Roboto"/>
              <a:cs typeface="Roboto"/>
              <a:sym typeface="Roboto"/>
            </a:endParaRPr>
          </a:p>
          <a:p>
            <a:pPr indent="0" lvl="0" marL="0" rtl="0" algn="ctr">
              <a:spcBef>
                <a:spcPts val="300"/>
              </a:spcBef>
              <a:spcAft>
                <a:spcPts val="0"/>
              </a:spcAft>
              <a:buClr>
                <a:schemeClr val="dk1"/>
              </a:buClr>
              <a:buSzPts val="1100"/>
              <a:buFont typeface="Arial"/>
              <a:buNone/>
            </a:pPr>
            <a:r>
              <a:rPr lang="en" sz="1000">
                <a:solidFill>
                  <a:schemeClr val="dk1"/>
                </a:solidFill>
                <a:latin typeface="Roboto"/>
                <a:ea typeface="Roboto"/>
                <a:cs typeface="Roboto"/>
                <a:sym typeface="Roboto"/>
              </a:rPr>
              <a:t>Tableau</a:t>
            </a:r>
            <a:endParaRPr sz="1000">
              <a:solidFill>
                <a:schemeClr val="dk1"/>
              </a:solidFill>
              <a:latin typeface="Roboto"/>
              <a:ea typeface="Roboto"/>
              <a:cs typeface="Roboto"/>
              <a:sym typeface="Roboto"/>
            </a:endParaRPr>
          </a:p>
          <a:p>
            <a:pPr indent="0" lvl="0" marL="0" rtl="0" algn="ctr">
              <a:spcBef>
                <a:spcPts val="300"/>
              </a:spcBef>
              <a:spcAft>
                <a:spcPts val="300"/>
              </a:spcAft>
              <a:buNone/>
            </a:pPr>
            <a:r>
              <a:rPr b="1" i="1" lang="en" sz="1000">
                <a:solidFill>
                  <a:srgbClr val="3D85C6"/>
                </a:solidFill>
                <a:latin typeface="Roboto"/>
                <a:ea typeface="Roboto"/>
                <a:cs typeface="Roboto"/>
                <a:sym typeface="Roboto"/>
              </a:rPr>
              <a:t>Unit Assessment</a:t>
            </a:r>
            <a:endParaRPr b="1" i="1" sz="1000">
              <a:solidFill>
                <a:srgbClr val="3D85C6"/>
              </a:solidFill>
              <a:latin typeface="Roboto"/>
              <a:ea typeface="Roboto"/>
              <a:cs typeface="Roboto"/>
              <a:sym typeface="Roboto"/>
            </a:endParaRPr>
          </a:p>
        </p:txBody>
      </p:sp>
      <p:sp>
        <p:nvSpPr>
          <p:cNvPr id="994" name="Google Shape;994;p55"/>
          <p:cNvSpPr/>
          <p:nvPr/>
        </p:nvSpPr>
        <p:spPr>
          <a:xfrm flipH="1" rot="10800000">
            <a:off x="5078025" y="2698900"/>
            <a:ext cx="428700" cy="410400"/>
          </a:xfrm>
          <a:prstGeom prst="triangle">
            <a:avLst>
              <a:gd fmla="val 50000" name="adj"/>
            </a:avLst>
          </a:prstGeom>
          <a:solidFill>
            <a:srgbClr val="0097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55"/>
          <p:cNvSpPr/>
          <p:nvPr/>
        </p:nvSpPr>
        <p:spPr>
          <a:xfrm>
            <a:off x="5061250" y="2370250"/>
            <a:ext cx="470100" cy="470100"/>
          </a:xfrm>
          <a:prstGeom prst="ellipse">
            <a:avLst/>
          </a:prstGeom>
          <a:solidFill>
            <a:srgbClr val="0097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55"/>
          <p:cNvSpPr/>
          <p:nvPr/>
        </p:nvSpPr>
        <p:spPr>
          <a:xfrm>
            <a:off x="5128297" y="2437299"/>
            <a:ext cx="336000" cy="336000"/>
          </a:xfrm>
          <a:prstGeom prst="ellipse">
            <a:avLst/>
          </a:prstGeom>
          <a:solidFill>
            <a:srgbClr val="FFFFFF"/>
          </a:solid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rPr lang="en"/>
              <a:t>04</a:t>
            </a:r>
            <a:endParaRPr/>
          </a:p>
        </p:txBody>
      </p:sp>
      <p:sp>
        <p:nvSpPr>
          <p:cNvPr id="997" name="Google Shape;997;p55"/>
          <p:cNvSpPr/>
          <p:nvPr/>
        </p:nvSpPr>
        <p:spPr>
          <a:xfrm>
            <a:off x="2954090" y="3044325"/>
            <a:ext cx="1745400" cy="1745400"/>
          </a:xfrm>
          <a:prstGeom prst="ellipse">
            <a:avLst/>
          </a:prstGeom>
          <a:gradFill>
            <a:gsLst>
              <a:gs pos="0">
                <a:srgbClr val="93C47D"/>
              </a:gs>
              <a:gs pos="100000">
                <a:srgbClr val="6AA84F"/>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55"/>
          <p:cNvSpPr/>
          <p:nvPr/>
        </p:nvSpPr>
        <p:spPr>
          <a:xfrm>
            <a:off x="3073722" y="3164012"/>
            <a:ext cx="1506300" cy="1506300"/>
          </a:xfrm>
          <a:prstGeom prst="ellipse">
            <a:avLst/>
          </a:prstGeom>
          <a:solidFill>
            <a:srgbClr val="FFFFFF"/>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55"/>
          <p:cNvSpPr txBox="1"/>
          <p:nvPr/>
        </p:nvSpPr>
        <p:spPr>
          <a:xfrm>
            <a:off x="3069050" y="3519500"/>
            <a:ext cx="1506300" cy="795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chemeClr val="dk1"/>
              </a:buClr>
              <a:buSzPts val="1100"/>
              <a:buFont typeface="Arial"/>
              <a:buNone/>
            </a:pPr>
            <a:r>
              <a:rPr b="1" lang="en" sz="1000">
                <a:latin typeface="Roboto"/>
                <a:ea typeface="Roboto"/>
                <a:cs typeface="Roboto"/>
                <a:sym typeface="Roboto"/>
              </a:rPr>
              <a:t>Databases Unit</a:t>
            </a:r>
            <a:endParaRPr b="1" sz="1000">
              <a:latin typeface="Roboto"/>
              <a:ea typeface="Roboto"/>
              <a:cs typeface="Roboto"/>
              <a:sym typeface="Roboto"/>
            </a:endParaRPr>
          </a:p>
          <a:p>
            <a:pPr indent="0" lvl="0" marL="0" rtl="0" algn="ctr">
              <a:lnSpc>
                <a:spcPct val="100000"/>
              </a:lnSpc>
              <a:spcBef>
                <a:spcPts val="300"/>
              </a:spcBef>
              <a:spcAft>
                <a:spcPts val="0"/>
              </a:spcAft>
              <a:buClr>
                <a:schemeClr val="dk1"/>
              </a:buClr>
              <a:buSzPts val="1100"/>
              <a:buFont typeface="Arial"/>
              <a:buNone/>
            </a:pPr>
            <a:r>
              <a:rPr lang="en" sz="1000">
                <a:latin typeface="Roboto"/>
                <a:ea typeface="Roboto"/>
                <a:cs typeface="Roboto"/>
                <a:sym typeface="Roboto"/>
              </a:rPr>
              <a:t>SQL</a:t>
            </a:r>
            <a:endParaRPr sz="1000">
              <a:latin typeface="Roboto"/>
              <a:ea typeface="Roboto"/>
              <a:cs typeface="Roboto"/>
              <a:sym typeface="Roboto"/>
            </a:endParaRPr>
          </a:p>
          <a:p>
            <a:pPr indent="0" lvl="0" marL="0" rtl="0" algn="ctr">
              <a:lnSpc>
                <a:spcPct val="100000"/>
              </a:lnSpc>
              <a:spcBef>
                <a:spcPts val="300"/>
              </a:spcBef>
              <a:spcAft>
                <a:spcPts val="0"/>
              </a:spcAft>
              <a:buClr>
                <a:schemeClr val="dk1"/>
              </a:buClr>
              <a:buSzPts val="1100"/>
              <a:buFont typeface="Arial"/>
              <a:buNone/>
            </a:pPr>
            <a:r>
              <a:rPr lang="en" sz="1000">
                <a:latin typeface="Roboto"/>
                <a:ea typeface="Roboto"/>
                <a:cs typeface="Roboto"/>
                <a:sym typeface="Roboto"/>
              </a:rPr>
              <a:t>ETL </a:t>
            </a:r>
            <a:endParaRPr sz="1000">
              <a:latin typeface="Roboto"/>
              <a:ea typeface="Roboto"/>
              <a:cs typeface="Roboto"/>
              <a:sym typeface="Roboto"/>
            </a:endParaRPr>
          </a:p>
          <a:p>
            <a:pPr indent="0" lvl="0" marL="0" rtl="0" algn="ctr">
              <a:lnSpc>
                <a:spcPct val="100000"/>
              </a:lnSpc>
              <a:spcBef>
                <a:spcPts val="300"/>
              </a:spcBef>
              <a:spcAft>
                <a:spcPts val="0"/>
              </a:spcAft>
              <a:buClr>
                <a:schemeClr val="dk1"/>
              </a:buClr>
              <a:buSzPts val="1100"/>
              <a:buFont typeface="Arial"/>
              <a:buNone/>
            </a:pPr>
            <a:r>
              <a:rPr lang="en" sz="1000">
                <a:latin typeface="Roboto"/>
                <a:ea typeface="Roboto"/>
                <a:cs typeface="Roboto"/>
                <a:sym typeface="Roboto"/>
              </a:rPr>
              <a:t>SQLite</a:t>
            </a:r>
            <a:endParaRPr sz="1000">
              <a:latin typeface="Roboto"/>
              <a:ea typeface="Roboto"/>
              <a:cs typeface="Roboto"/>
              <a:sym typeface="Roboto"/>
            </a:endParaRPr>
          </a:p>
          <a:p>
            <a:pPr indent="0" lvl="0" marL="0" rtl="0" algn="ctr">
              <a:lnSpc>
                <a:spcPct val="100000"/>
              </a:lnSpc>
              <a:spcBef>
                <a:spcPts val="300"/>
              </a:spcBef>
              <a:spcAft>
                <a:spcPts val="300"/>
              </a:spcAft>
              <a:buNone/>
            </a:pPr>
            <a:r>
              <a:rPr b="1" i="1" lang="en" sz="1000">
                <a:solidFill>
                  <a:srgbClr val="38761D"/>
                </a:solidFill>
                <a:latin typeface="Roboto"/>
                <a:ea typeface="Roboto"/>
                <a:cs typeface="Roboto"/>
                <a:sym typeface="Roboto"/>
              </a:rPr>
              <a:t>Unit Assessment</a:t>
            </a:r>
            <a:endParaRPr b="1" i="1" sz="1000">
              <a:solidFill>
                <a:srgbClr val="38761D"/>
              </a:solidFill>
              <a:latin typeface="Roboto"/>
              <a:ea typeface="Roboto"/>
              <a:cs typeface="Roboto"/>
              <a:sym typeface="Roboto"/>
            </a:endParaRPr>
          </a:p>
        </p:txBody>
      </p:sp>
      <p:cxnSp>
        <p:nvCxnSpPr>
          <p:cNvPr id="1000" name="Google Shape;1000;p55"/>
          <p:cNvCxnSpPr/>
          <p:nvPr/>
        </p:nvCxnSpPr>
        <p:spPr>
          <a:xfrm>
            <a:off x="3822192" y="1981774"/>
            <a:ext cx="0" cy="1486800"/>
          </a:xfrm>
          <a:prstGeom prst="straightConnector1">
            <a:avLst/>
          </a:prstGeom>
          <a:noFill/>
          <a:ln cap="flat" cmpd="sng" w="19050">
            <a:solidFill>
              <a:srgbClr val="6AA84F"/>
            </a:solidFill>
            <a:prstDash val="solid"/>
            <a:round/>
            <a:headEnd len="med" w="med" type="none"/>
            <a:tailEnd len="med" w="med" type="oval"/>
          </a:ln>
        </p:spPr>
      </p:cxnSp>
      <p:sp>
        <p:nvSpPr>
          <p:cNvPr id="1001" name="Google Shape;1001;p55"/>
          <p:cNvSpPr/>
          <p:nvPr/>
        </p:nvSpPr>
        <p:spPr>
          <a:xfrm>
            <a:off x="3587163" y="1684475"/>
            <a:ext cx="470100" cy="470100"/>
          </a:xfrm>
          <a:prstGeom prst="ellipse">
            <a:avLst/>
          </a:prstGeom>
          <a:solidFill>
            <a:srgbClr val="6AA8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55"/>
          <p:cNvSpPr/>
          <p:nvPr/>
        </p:nvSpPr>
        <p:spPr>
          <a:xfrm flipH="1" rot="10800000">
            <a:off x="3603938" y="2013125"/>
            <a:ext cx="428700" cy="410400"/>
          </a:xfrm>
          <a:prstGeom prst="triangle">
            <a:avLst>
              <a:gd fmla="val 50000" name="adj"/>
            </a:avLst>
          </a:prstGeom>
          <a:solidFill>
            <a:srgbClr val="6AA8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55"/>
          <p:cNvSpPr/>
          <p:nvPr/>
        </p:nvSpPr>
        <p:spPr>
          <a:xfrm>
            <a:off x="3654209" y="1751524"/>
            <a:ext cx="336000" cy="336000"/>
          </a:xfrm>
          <a:prstGeom prst="ellipse">
            <a:avLst/>
          </a:prstGeom>
          <a:solidFill>
            <a:srgbClr val="FFFFFF"/>
          </a:solid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rPr lang="en"/>
              <a:t>03</a:t>
            </a:r>
            <a:endParaRPr/>
          </a:p>
        </p:txBody>
      </p:sp>
      <p:sp>
        <p:nvSpPr>
          <p:cNvPr id="1004" name="Google Shape;1004;p55"/>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005" name="Google Shape;1005;p55"/>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t/>
            </a:r>
            <a:endParaRPr/>
          </a:p>
        </p:txBody>
      </p:sp>
      <p:sp>
        <p:nvSpPr>
          <p:cNvPr id="1006" name="Google Shape;1006;p55"/>
          <p:cNvSpPr txBox="1"/>
          <p:nvPr>
            <p:ph idx="3" type="body"/>
          </p:nvPr>
        </p:nvSpPr>
        <p:spPr>
          <a:xfrm>
            <a:off x="175" y="1284250"/>
            <a:ext cx="9144000" cy="3622200"/>
          </a:xfrm>
          <a:prstGeom prst="rect">
            <a:avLst/>
          </a:prstGeom>
        </p:spPr>
        <p:txBody>
          <a:bodyPr anchorCtr="0" anchor="t" bIns="914400" lIns="457200" spcFirstLastPara="1" rIns="457200" wrap="square" tIns="0">
            <a:noAutofit/>
          </a:bodyPr>
          <a:lstStyle/>
          <a:p>
            <a:pPr indent="0" lvl="0" marL="0" rtl="0" algn="l">
              <a:spcBef>
                <a:spcPts val="0"/>
              </a:spcBef>
              <a:spcAft>
                <a:spcPts val="80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7" name="Shape 1197"/>
        <p:cNvGrpSpPr/>
        <p:nvPr/>
      </p:nvGrpSpPr>
      <p:grpSpPr>
        <a:xfrm>
          <a:off x="0" y="0"/>
          <a:ext cx="0" cy="0"/>
          <a:chOff x="0" y="0"/>
          <a:chExt cx="0" cy="0"/>
        </a:xfrm>
      </p:grpSpPr>
      <p:sp>
        <p:nvSpPr>
          <p:cNvPr id="1198" name="Google Shape;1198;p73"/>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2" name="Shape 1202"/>
        <p:cNvGrpSpPr/>
        <p:nvPr/>
      </p:nvGrpSpPr>
      <p:grpSpPr>
        <a:xfrm>
          <a:off x="0" y="0"/>
          <a:ext cx="0" cy="0"/>
          <a:chOff x="0" y="0"/>
          <a:chExt cx="0" cy="0"/>
        </a:xfrm>
      </p:grpSpPr>
      <p:sp>
        <p:nvSpPr>
          <p:cNvPr id="1203" name="Google Shape;1203;p74"/>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04" name="Google Shape;1204;p74"/>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HTML Tables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8" name="Shape 1208"/>
        <p:cNvGrpSpPr/>
        <p:nvPr/>
      </p:nvGrpSpPr>
      <p:grpSpPr>
        <a:xfrm>
          <a:off x="0" y="0"/>
          <a:ext cx="0" cy="0"/>
          <a:chOff x="0" y="0"/>
          <a:chExt cx="0" cy="0"/>
        </a:xfrm>
      </p:grpSpPr>
      <p:sp>
        <p:nvSpPr>
          <p:cNvPr id="1209" name="Google Shape;1209;p75"/>
          <p:cNvSpPr txBox="1"/>
          <p:nvPr>
            <p:ph type="title"/>
          </p:nvPr>
        </p:nvSpPr>
        <p:spPr>
          <a:xfrm>
            <a:off x="-12125"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b="1" lang="en">
                <a:latin typeface="Roboto"/>
                <a:ea typeface="Roboto"/>
                <a:cs typeface="Roboto"/>
                <a:sym typeface="Roboto"/>
              </a:rPr>
              <a:t>HTML Tables</a:t>
            </a:r>
            <a:endParaRPr b="1">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1210" name="Google Shape;1210;p75"/>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11" name="Google Shape;1211;p75"/>
          <p:cNvSpPr txBox="1"/>
          <p:nvPr/>
        </p:nvSpPr>
        <p:spPr>
          <a:xfrm>
            <a:off x="795925" y="1450925"/>
            <a:ext cx="3776100" cy="2481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300"/>
              </a:spcBef>
              <a:spcAft>
                <a:spcPts val="0"/>
              </a:spcAft>
              <a:buNone/>
            </a:pPr>
            <a:r>
              <a:t/>
            </a:r>
            <a:endParaRPr>
              <a:solidFill>
                <a:srgbClr val="24292E"/>
              </a:solidFill>
              <a:highlight>
                <a:srgbClr val="FFFFFF"/>
              </a:highlight>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p:txBody>
      </p:sp>
      <p:pic>
        <p:nvPicPr>
          <p:cNvPr id="1212" name="Google Shape;1212;p75"/>
          <p:cNvPicPr preferRelativeResize="0"/>
          <p:nvPr/>
        </p:nvPicPr>
        <p:blipFill>
          <a:blip r:embed="rId3">
            <a:alphaModFix/>
          </a:blip>
          <a:stretch>
            <a:fillRect/>
          </a:stretch>
        </p:blipFill>
        <p:spPr>
          <a:xfrm>
            <a:off x="738050" y="735600"/>
            <a:ext cx="7495550" cy="4126449"/>
          </a:xfrm>
          <a:prstGeom prst="rect">
            <a:avLst/>
          </a:prstGeom>
          <a:noFill/>
          <a:ln cap="flat" cmpd="sng" w="9525">
            <a:solidFill>
              <a:srgbClr val="000000"/>
            </a:solidFill>
            <a:prstDash val="solid"/>
            <a:round/>
            <a:headEnd len="sm" w="sm" type="none"/>
            <a:tailEnd len="sm" w="sm" type="none"/>
          </a:ln>
        </p:spPr>
      </p:pic>
      <p:sp>
        <p:nvSpPr>
          <p:cNvPr id="1213" name="Google Shape;1213;p75"/>
          <p:cNvSpPr txBox="1"/>
          <p:nvPr/>
        </p:nvSpPr>
        <p:spPr>
          <a:xfrm>
            <a:off x="881275" y="1663650"/>
            <a:ext cx="7424400" cy="1070100"/>
          </a:xfrm>
          <a:prstGeom prst="rect">
            <a:avLst/>
          </a:prstGeom>
          <a:noFill/>
          <a:ln>
            <a:noFill/>
          </a:ln>
        </p:spPr>
        <p:txBody>
          <a:bodyPr anchorCtr="0" anchor="t" bIns="91425" lIns="91425" spcFirstLastPara="1" rIns="91425" wrap="square" tIns="91425">
            <a:noAutofit/>
          </a:bodyPr>
          <a:lstStyle/>
          <a:p>
            <a:pPr indent="-180340" lvl="0" marL="320040" rtl="0" algn="l">
              <a:lnSpc>
                <a:spcPct val="115000"/>
              </a:lnSpc>
              <a:spcBef>
                <a:spcPts val="0"/>
              </a:spcBef>
              <a:spcAft>
                <a:spcPts val="0"/>
              </a:spcAft>
              <a:buClr>
                <a:srgbClr val="000000"/>
              </a:buClr>
              <a:buSzPts val="1400"/>
              <a:buChar char="●"/>
            </a:pPr>
            <a:r>
              <a:rPr lang="en">
                <a:highlight>
                  <a:srgbClr val="FFFFFF"/>
                </a:highlight>
                <a:latin typeface="Roboto"/>
                <a:ea typeface="Roboto"/>
                <a:cs typeface="Roboto"/>
                <a:sym typeface="Roboto"/>
              </a:rPr>
              <a:t>A table is created using a pair of </a:t>
            </a:r>
            <a:r>
              <a:rPr lang="en" sz="1200">
                <a:solidFill>
                  <a:srgbClr val="FFFFFF"/>
                </a:solidFill>
                <a:highlight>
                  <a:srgbClr val="000000"/>
                </a:highlight>
                <a:latin typeface="Consolas"/>
                <a:ea typeface="Consolas"/>
                <a:cs typeface="Consolas"/>
                <a:sym typeface="Consolas"/>
              </a:rPr>
              <a:t>table</a:t>
            </a:r>
            <a:r>
              <a:rPr lang="en">
                <a:highlight>
                  <a:srgbClr val="FFFFFF"/>
                </a:highlight>
                <a:latin typeface="Roboto"/>
                <a:ea typeface="Roboto"/>
                <a:cs typeface="Roboto"/>
                <a:sym typeface="Roboto"/>
              </a:rPr>
              <a:t> tags.</a:t>
            </a:r>
            <a:endParaRPr>
              <a:highlight>
                <a:srgbClr val="FFFFFF"/>
              </a:highlight>
              <a:latin typeface="Roboto"/>
              <a:ea typeface="Roboto"/>
              <a:cs typeface="Roboto"/>
              <a:sym typeface="Roboto"/>
            </a:endParaRPr>
          </a:p>
          <a:p>
            <a:pPr indent="-180340" lvl="0" marL="320040" rtl="0" algn="l">
              <a:lnSpc>
                <a:spcPct val="115000"/>
              </a:lnSpc>
              <a:spcBef>
                <a:spcPts val="1200"/>
              </a:spcBef>
              <a:spcAft>
                <a:spcPts val="0"/>
              </a:spcAft>
              <a:buClr>
                <a:srgbClr val="000000"/>
              </a:buClr>
              <a:buSzPts val="1400"/>
              <a:buChar char="●"/>
            </a:pPr>
            <a:r>
              <a:rPr lang="en">
                <a:highlight>
                  <a:srgbClr val="FFFFFF"/>
                </a:highlight>
                <a:latin typeface="Roboto"/>
                <a:ea typeface="Roboto"/>
                <a:cs typeface="Roboto"/>
                <a:sym typeface="Roboto"/>
              </a:rPr>
              <a:t>Each row of the table is created using </a:t>
            </a:r>
            <a:r>
              <a:rPr lang="en" sz="1200">
                <a:solidFill>
                  <a:srgbClr val="FFFFFF"/>
                </a:solidFill>
                <a:highlight>
                  <a:srgbClr val="000000"/>
                </a:highlight>
                <a:latin typeface="Consolas"/>
                <a:ea typeface="Consolas"/>
                <a:cs typeface="Consolas"/>
                <a:sym typeface="Consolas"/>
              </a:rPr>
              <a:t>tr</a:t>
            </a:r>
            <a:r>
              <a:rPr lang="en">
                <a:highlight>
                  <a:srgbClr val="FFFFFF"/>
                </a:highlight>
                <a:latin typeface="Roboto"/>
                <a:ea typeface="Roboto"/>
                <a:cs typeface="Roboto"/>
                <a:sym typeface="Roboto"/>
              </a:rPr>
              <a:t> tags.</a:t>
            </a:r>
            <a:endParaRPr>
              <a:highlight>
                <a:srgbClr val="FFFFFF"/>
              </a:highlight>
              <a:latin typeface="Roboto"/>
              <a:ea typeface="Roboto"/>
              <a:cs typeface="Roboto"/>
              <a:sym typeface="Roboto"/>
            </a:endParaRPr>
          </a:p>
          <a:p>
            <a:pPr indent="-180340" lvl="0" marL="320040" rtl="0" algn="l">
              <a:lnSpc>
                <a:spcPct val="115000"/>
              </a:lnSpc>
              <a:spcBef>
                <a:spcPts val="1200"/>
              </a:spcBef>
              <a:spcAft>
                <a:spcPts val="0"/>
              </a:spcAft>
              <a:buClr>
                <a:srgbClr val="000000"/>
              </a:buClr>
              <a:buSzPts val="1400"/>
              <a:buChar char="●"/>
            </a:pPr>
            <a:r>
              <a:rPr lang="en">
                <a:highlight>
                  <a:srgbClr val="FFFFFF"/>
                </a:highlight>
                <a:latin typeface="Roboto"/>
                <a:ea typeface="Roboto"/>
                <a:cs typeface="Roboto"/>
                <a:sym typeface="Roboto"/>
              </a:rPr>
              <a:t>For header rows, a special </a:t>
            </a:r>
            <a:r>
              <a:rPr lang="en" sz="1200">
                <a:solidFill>
                  <a:srgbClr val="FFFFFF"/>
                </a:solidFill>
                <a:highlight>
                  <a:srgbClr val="000000"/>
                </a:highlight>
                <a:latin typeface="Consolas"/>
                <a:ea typeface="Consolas"/>
                <a:cs typeface="Consolas"/>
                <a:sym typeface="Consolas"/>
              </a:rPr>
              <a:t>th</a:t>
            </a:r>
            <a:r>
              <a:rPr lang="en">
                <a:highlight>
                  <a:srgbClr val="FFFFFF"/>
                </a:highlight>
                <a:latin typeface="Roboto"/>
                <a:ea typeface="Roboto"/>
                <a:cs typeface="Roboto"/>
                <a:sym typeface="Roboto"/>
              </a:rPr>
              <a:t> tag is used to denote the header cells.</a:t>
            </a:r>
            <a:endParaRPr>
              <a:highlight>
                <a:srgbClr val="FFFFFF"/>
              </a:highlight>
              <a:latin typeface="Roboto"/>
              <a:ea typeface="Roboto"/>
              <a:cs typeface="Roboto"/>
              <a:sym typeface="Roboto"/>
            </a:endParaRPr>
          </a:p>
          <a:p>
            <a:pPr indent="-180340" lvl="0" marL="320040" rtl="0" algn="l">
              <a:lnSpc>
                <a:spcPct val="115000"/>
              </a:lnSpc>
              <a:spcBef>
                <a:spcPts val="1200"/>
              </a:spcBef>
              <a:spcAft>
                <a:spcPts val="0"/>
              </a:spcAft>
              <a:buClr>
                <a:srgbClr val="000000"/>
              </a:buClr>
              <a:buSzPts val="1400"/>
              <a:buChar char="●"/>
            </a:pPr>
            <a:r>
              <a:rPr lang="en" sz="1200">
                <a:solidFill>
                  <a:srgbClr val="FFFFFF"/>
                </a:solidFill>
                <a:highlight>
                  <a:srgbClr val="000000"/>
                </a:highlight>
                <a:latin typeface="Consolas"/>
                <a:ea typeface="Consolas"/>
                <a:cs typeface="Consolas"/>
                <a:sym typeface="Consolas"/>
              </a:rPr>
              <a:t>td</a:t>
            </a:r>
            <a:r>
              <a:rPr lang="en">
                <a:highlight>
                  <a:srgbClr val="FFFFFF"/>
                </a:highlight>
                <a:latin typeface="Roboto"/>
                <a:ea typeface="Roboto"/>
                <a:cs typeface="Roboto"/>
                <a:sym typeface="Roboto"/>
              </a:rPr>
              <a:t> tags are used to define table cells. </a:t>
            </a:r>
            <a:r>
              <a:rPr lang="en" sz="1200">
                <a:solidFill>
                  <a:srgbClr val="FFFFFF"/>
                </a:solidFill>
                <a:highlight>
                  <a:srgbClr val="000000"/>
                </a:highlight>
                <a:latin typeface="Consolas"/>
                <a:ea typeface="Consolas"/>
                <a:cs typeface="Consolas"/>
                <a:sym typeface="Consolas"/>
              </a:rPr>
              <a:t>td</a:t>
            </a:r>
            <a:r>
              <a:rPr lang="en">
                <a:highlight>
                  <a:srgbClr val="FFFFFF"/>
                </a:highlight>
                <a:latin typeface="Roboto"/>
                <a:ea typeface="Roboto"/>
                <a:cs typeface="Roboto"/>
                <a:sym typeface="Roboto"/>
              </a:rPr>
              <a:t> stands for </a:t>
            </a:r>
            <a:r>
              <a:rPr lang="en">
                <a:highlight>
                  <a:srgbClr val="FFFFFF"/>
                </a:highlight>
                <a:uFill>
                  <a:noFill/>
                </a:uFill>
                <a:latin typeface="Roboto"/>
                <a:ea typeface="Roboto"/>
                <a:cs typeface="Roboto"/>
                <a:sym typeface="Roboto"/>
                <a:hlinkClick r:id="rId4"/>
              </a:rPr>
              <a:t>Table Data</a:t>
            </a:r>
            <a:r>
              <a:rPr lang="en">
                <a:highlight>
                  <a:srgbClr val="FFFFFF"/>
                </a:highlight>
                <a:latin typeface="Roboto"/>
                <a:ea typeface="Roboto"/>
                <a:cs typeface="Roboto"/>
                <a:sym typeface="Roboto"/>
              </a:rPr>
              <a:t> and represents </a:t>
            </a:r>
            <a:br>
              <a:rPr lang="en">
                <a:highlight>
                  <a:srgbClr val="FFFFFF"/>
                </a:highlight>
                <a:latin typeface="Roboto"/>
                <a:ea typeface="Roboto"/>
                <a:cs typeface="Roboto"/>
                <a:sym typeface="Roboto"/>
              </a:rPr>
            </a:br>
            <a:r>
              <a:rPr lang="en">
                <a:highlight>
                  <a:srgbClr val="FFFFFF"/>
                </a:highlight>
                <a:latin typeface="Roboto"/>
                <a:ea typeface="Roboto"/>
                <a:cs typeface="Roboto"/>
                <a:sym typeface="Roboto"/>
              </a:rPr>
              <a:t>each cell of data in the table.</a:t>
            </a:r>
            <a:endParaRPr>
              <a:highlight>
                <a:srgbClr val="FFFFFF"/>
              </a:highlight>
              <a:latin typeface="Roboto"/>
              <a:ea typeface="Roboto"/>
              <a:cs typeface="Roboto"/>
              <a:sym typeface="Roboto"/>
            </a:endParaRPr>
          </a:p>
          <a:p>
            <a:pPr indent="-180340" lvl="0" marL="320040" rtl="0" algn="l">
              <a:lnSpc>
                <a:spcPct val="115000"/>
              </a:lnSpc>
              <a:spcBef>
                <a:spcPts val="1200"/>
              </a:spcBef>
              <a:spcAft>
                <a:spcPts val="1200"/>
              </a:spcAft>
              <a:buClr>
                <a:srgbClr val="000000"/>
              </a:buClr>
              <a:buSzPts val="1400"/>
              <a:buChar char="●"/>
            </a:pPr>
            <a:r>
              <a:rPr lang="en">
                <a:highlight>
                  <a:srgbClr val="FFFFFF"/>
                </a:highlight>
                <a:latin typeface="Roboto"/>
                <a:ea typeface="Roboto"/>
                <a:cs typeface="Roboto"/>
                <a:sym typeface="Roboto"/>
              </a:rPr>
              <a:t>The nesting here is important: You always have table cells (</a:t>
            </a:r>
            <a:r>
              <a:rPr lang="en" sz="1200">
                <a:solidFill>
                  <a:srgbClr val="FFFFFF"/>
                </a:solidFill>
                <a:highlight>
                  <a:srgbClr val="000000"/>
                </a:highlight>
                <a:latin typeface="Consolas"/>
                <a:ea typeface="Consolas"/>
                <a:cs typeface="Consolas"/>
                <a:sym typeface="Consolas"/>
              </a:rPr>
              <a:t>td</a:t>
            </a:r>
            <a:r>
              <a:rPr lang="en">
                <a:highlight>
                  <a:srgbClr val="FFFFFF"/>
                </a:highlight>
                <a:latin typeface="Roboto"/>
                <a:ea typeface="Roboto"/>
                <a:cs typeface="Roboto"/>
                <a:sym typeface="Roboto"/>
              </a:rPr>
              <a:t>) within rows (</a:t>
            </a:r>
            <a:r>
              <a:rPr lang="en" sz="1200">
                <a:solidFill>
                  <a:srgbClr val="FFFFFF"/>
                </a:solidFill>
                <a:highlight>
                  <a:srgbClr val="000000"/>
                </a:highlight>
                <a:latin typeface="Consolas"/>
                <a:ea typeface="Consolas"/>
                <a:cs typeface="Consolas"/>
                <a:sym typeface="Consolas"/>
              </a:rPr>
              <a:t>tr</a:t>
            </a:r>
            <a:r>
              <a:rPr lang="en">
                <a:highlight>
                  <a:srgbClr val="FFFFFF"/>
                </a:highlight>
                <a:latin typeface="Roboto"/>
                <a:ea typeface="Roboto"/>
                <a:cs typeface="Roboto"/>
                <a:sym typeface="Roboto"/>
              </a:rPr>
              <a:t>).</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7" name="Shape 1217"/>
        <p:cNvGrpSpPr/>
        <p:nvPr/>
      </p:nvGrpSpPr>
      <p:grpSpPr>
        <a:xfrm>
          <a:off x="0" y="0"/>
          <a:ext cx="0" cy="0"/>
          <a:chOff x="0" y="0"/>
          <a:chExt cx="0" cy="0"/>
        </a:xfrm>
      </p:grpSpPr>
      <p:sp>
        <p:nvSpPr>
          <p:cNvPr id="1218" name="Google Shape;1218;p76"/>
          <p:cNvSpPr txBox="1"/>
          <p:nvPr>
            <p:ph type="title"/>
          </p:nvPr>
        </p:nvSpPr>
        <p:spPr>
          <a:xfrm>
            <a:off x="-12125"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b="1" lang="en">
                <a:latin typeface="Roboto"/>
                <a:ea typeface="Roboto"/>
                <a:cs typeface="Roboto"/>
                <a:sym typeface="Roboto"/>
              </a:rPr>
              <a:t>HTML Tables</a:t>
            </a:r>
            <a:endParaRPr b="1">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1219" name="Google Shape;1219;p76"/>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20" name="Google Shape;1220;p76"/>
          <p:cNvSpPr txBox="1"/>
          <p:nvPr/>
        </p:nvSpPr>
        <p:spPr>
          <a:xfrm>
            <a:off x="795925" y="1450925"/>
            <a:ext cx="3776100" cy="2481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300"/>
              </a:spcBef>
              <a:spcAft>
                <a:spcPts val="0"/>
              </a:spcAft>
              <a:buNone/>
            </a:pPr>
            <a:r>
              <a:t/>
            </a:r>
            <a:endParaRPr>
              <a:solidFill>
                <a:srgbClr val="24292E"/>
              </a:solidFill>
              <a:highlight>
                <a:srgbClr val="FFFFFF"/>
              </a:highlight>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p:txBody>
      </p:sp>
      <p:pic>
        <p:nvPicPr>
          <p:cNvPr id="1221" name="Google Shape;1221;p76"/>
          <p:cNvPicPr preferRelativeResize="0"/>
          <p:nvPr/>
        </p:nvPicPr>
        <p:blipFill>
          <a:blip r:embed="rId3">
            <a:alphaModFix/>
          </a:blip>
          <a:stretch>
            <a:fillRect/>
          </a:stretch>
        </p:blipFill>
        <p:spPr>
          <a:xfrm>
            <a:off x="744600" y="716925"/>
            <a:ext cx="7509648" cy="4134226"/>
          </a:xfrm>
          <a:prstGeom prst="rect">
            <a:avLst/>
          </a:prstGeom>
          <a:noFill/>
          <a:ln cap="flat" cmpd="sng" w="9525">
            <a:solidFill>
              <a:srgbClr val="000000"/>
            </a:solidFill>
            <a:prstDash val="solid"/>
            <a:round/>
            <a:headEnd len="sm" w="sm" type="none"/>
            <a:tailEnd len="sm" w="sm" type="none"/>
          </a:ln>
        </p:spPr>
      </p:pic>
      <p:sp>
        <p:nvSpPr>
          <p:cNvPr id="1222" name="Google Shape;1222;p76"/>
          <p:cNvSpPr txBox="1"/>
          <p:nvPr/>
        </p:nvSpPr>
        <p:spPr>
          <a:xfrm>
            <a:off x="1050550" y="1786375"/>
            <a:ext cx="6864900" cy="690000"/>
          </a:xfrm>
          <a:prstGeom prst="rect">
            <a:avLst/>
          </a:prstGeom>
          <a:noFill/>
          <a:ln>
            <a:noFill/>
          </a:ln>
        </p:spPr>
        <p:txBody>
          <a:bodyPr anchorCtr="0" anchor="t" bIns="91425" lIns="91425" spcFirstLastPara="1" rIns="91425" wrap="square" tIns="91425">
            <a:noAutofit/>
          </a:bodyPr>
          <a:lstStyle/>
          <a:p>
            <a:pPr indent="-180340" lvl="0" marL="320040" rtl="0" algn="l">
              <a:lnSpc>
                <a:spcPct val="100000"/>
              </a:lnSpc>
              <a:spcBef>
                <a:spcPts val="0"/>
              </a:spcBef>
              <a:spcAft>
                <a:spcPts val="0"/>
              </a:spcAft>
              <a:buSzPts val="1400"/>
              <a:buFont typeface="Roboto"/>
              <a:buChar char="●"/>
            </a:pPr>
            <a:r>
              <a:rPr lang="en">
                <a:latin typeface="Roboto"/>
                <a:ea typeface="Roboto"/>
                <a:cs typeface="Roboto"/>
                <a:sym typeface="Roboto"/>
              </a:rPr>
              <a:t>Bootstrap allows you to create visually appealing data tables. </a:t>
            </a:r>
            <a:endParaRPr>
              <a:latin typeface="Roboto"/>
              <a:ea typeface="Roboto"/>
              <a:cs typeface="Roboto"/>
              <a:sym typeface="Roboto"/>
            </a:endParaRPr>
          </a:p>
          <a:p>
            <a:pPr indent="-180340" lvl="0" marL="320040" rtl="0" algn="l">
              <a:lnSpc>
                <a:spcPct val="100000"/>
              </a:lnSpc>
              <a:spcBef>
                <a:spcPts val="1200"/>
              </a:spcBef>
              <a:spcAft>
                <a:spcPts val="0"/>
              </a:spcAft>
              <a:buSzPts val="1400"/>
              <a:buFont typeface="Roboto"/>
              <a:buChar char="●"/>
            </a:pPr>
            <a:r>
              <a:rPr lang="en">
                <a:highlight>
                  <a:srgbClr val="FFFFFF"/>
                </a:highlight>
                <a:latin typeface="Roboto"/>
                <a:ea typeface="Roboto"/>
                <a:cs typeface="Roboto"/>
                <a:sym typeface="Roboto"/>
              </a:rPr>
              <a:t>Bootstrap adds additional table classes to the HTML tags to style the table.</a:t>
            </a:r>
            <a:endParaRPr>
              <a:highlight>
                <a:srgbClr val="FFFFFF"/>
              </a:highlight>
              <a:latin typeface="Roboto"/>
              <a:ea typeface="Roboto"/>
              <a:cs typeface="Roboto"/>
              <a:sym typeface="Roboto"/>
            </a:endParaRPr>
          </a:p>
          <a:p>
            <a:pPr indent="-180340" lvl="0" marL="320040" rtl="0" algn="l">
              <a:lnSpc>
                <a:spcPct val="100000"/>
              </a:lnSpc>
              <a:spcBef>
                <a:spcPts val="1200"/>
              </a:spcBef>
              <a:spcAft>
                <a:spcPts val="0"/>
              </a:spcAft>
              <a:buSzPts val="1400"/>
              <a:buChar char="●"/>
            </a:pPr>
            <a:r>
              <a:rPr lang="en">
                <a:highlight>
                  <a:srgbClr val="FFFFFF"/>
                </a:highlight>
                <a:latin typeface="Roboto"/>
                <a:ea typeface="Roboto"/>
                <a:cs typeface="Roboto"/>
                <a:sym typeface="Roboto"/>
              </a:rPr>
              <a:t>Bootstrap tables also use </a:t>
            </a:r>
            <a:r>
              <a:rPr lang="en" sz="1200">
                <a:solidFill>
                  <a:srgbClr val="FFFFFF"/>
                </a:solidFill>
                <a:highlight>
                  <a:srgbClr val="000000"/>
                </a:highlight>
                <a:latin typeface="Consolas"/>
                <a:ea typeface="Consolas"/>
                <a:cs typeface="Consolas"/>
                <a:sym typeface="Consolas"/>
              </a:rPr>
              <a:t>thead</a:t>
            </a:r>
            <a:r>
              <a:rPr lang="en">
                <a:highlight>
                  <a:srgbClr val="FFFFFF"/>
                </a:highlight>
                <a:latin typeface="Roboto"/>
                <a:ea typeface="Roboto"/>
                <a:cs typeface="Roboto"/>
                <a:sym typeface="Roboto"/>
              </a:rPr>
              <a:t> and </a:t>
            </a:r>
            <a:r>
              <a:rPr lang="en" sz="1200">
                <a:solidFill>
                  <a:srgbClr val="FFFFFF"/>
                </a:solidFill>
                <a:highlight>
                  <a:srgbClr val="000000"/>
                </a:highlight>
                <a:latin typeface="Consolas"/>
                <a:ea typeface="Consolas"/>
                <a:cs typeface="Consolas"/>
                <a:sym typeface="Consolas"/>
              </a:rPr>
              <a:t>tbody</a:t>
            </a:r>
            <a:r>
              <a:rPr lang="en">
                <a:highlight>
                  <a:srgbClr val="FFFFFF"/>
                </a:highlight>
                <a:latin typeface="Roboto"/>
                <a:ea typeface="Roboto"/>
                <a:cs typeface="Roboto"/>
                <a:sym typeface="Roboto"/>
              </a:rPr>
              <a:t> tags to separate the table header code from the table body code.</a:t>
            </a:r>
            <a:endParaRPr>
              <a:highlight>
                <a:srgbClr val="FFFFFF"/>
              </a:highlight>
              <a:latin typeface="Roboto"/>
              <a:ea typeface="Roboto"/>
              <a:cs typeface="Roboto"/>
              <a:sym typeface="Roboto"/>
            </a:endParaRPr>
          </a:p>
          <a:p>
            <a:pPr indent="-180340" lvl="0" marL="320040" rtl="0" algn="l">
              <a:lnSpc>
                <a:spcPct val="100000"/>
              </a:lnSpc>
              <a:spcBef>
                <a:spcPts val="1200"/>
              </a:spcBef>
              <a:spcAft>
                <a:spcPts val="0"/>
              </a:spcAft>
              <a:buSzPts val="1400"/>
              <a:buChar char="●"/>
            </a:pPr>
            <a:r>
              <a:rPr lang="en">
                <a:highlight>
                  <a:srgbClr val="FFFFFF"/>
                </a:highlight>
                <a:latin typeface="Roboto"/>
                <a:ea typeface="Roboto"/>
                <a:cs typeface="Roboto"/>
                <a:sym typeface="Roboto"/>
              </a:rPr>
              <a:t>Within </a:t>
            </a:r>
            <a:r>
              <a:rPr lang="en" sz="1200">
                <a:solidFill>
                  <a:srgbClr val="FFFFFF"/>
                </a:solidFill>
                <a:highlight>
                  <a:srgbClr val="000000"/>
                </a:highlight>
                <a:latin typeface="Consolas"/>
                <a:ea typeface="Consolas"/>
                <a:cs typeface="Consolas"/>
                <a:sym typeface="Consolas"/>
              </a:rPr>
              <a:t>thead</a:t>
            </a:r>
            <a:r>
              <a:rPr lang="en">
                <a:highlight>
                  <a:srgbClr val="FFFFFF"/>
                </a:highlight>
                <a:latin typeface="Roboto"/>
                <a:ea typeface="Roboto"/>
                <a:cs typeface="Roboto"/>
                <a:sym typeface="Roboto"/>
              </a:rPr>
              <a:t>, the header is still defined using a </a:t>
            </a:r>
            <a:r>
              <a:rPr lang="en" sz="1200">
                <a:solidFill>
                  <a:srgbClr val="FFFFFF"/>
                </a:solidFill>
                <a:highlight>
                  <a:srgbClr val="000000"/>
                </a:highlight>
                <a:latin typeface="Consolas"/>
                <a:ea typeface="Consolas"/>
                <a:cs typeface="Consolas"/>
                <a:sym typeface="Consolas"/>
              </a:rPr>
              <a:t>tr</a:t>
            </a:r>
            <a:r>
              <a:rPr lang="en">
                <a:highlight>
                  <a:srgbClr val="FFFFFF"/>
                </a:highlight>
                <a:latin typeface="Roboto"/>
                <a:ea typeface="Roboto"/>
                <a:cs typeface="Roboto"/>
                <a:sym typeface="Roboto"/>
              </a:rPr>
              <a:t> row with </a:t>
            </a:r>
            <a:r>
              <a:rPr lang="en" sz="1200">
                <a:solidFill>
                  <a:srgbClr val="FFFFFF"/>
                </a:solidFill>
                <a:highlight>
                  <a:srgbClr val="000000"/>
                </a:highlight>
                <a:latin typeface="Consolas"/>
                <a:ea typeface="Consolas"/>
                <a:cs typeface="Consolas"/>
                <a:sym typeface="Consolas"/>
              </a:rPr>
              <a:t>th</a:t>
            </a:r>
            <a:r>
              <a:rPr lang="en">
                <a:highlight>
                  <a:srgbClr val="FFFFFF"/>
                </a:highlight>
                <a:latin typeface="Roboto"/>
                <a:ea typeface="Roboto"/>
                <a:cs typeface="Roboto"/>
                <a:sym typeface="Roboto"/>
              </a:rPr>
              <a:t> tags for header cells.</a:t>
            </a:r>
            <a:endParaRPr>
              <a:highlight>
                <a:srgbClr val="FFFFFF"/>
              </a:highlight>
              <a:latin typeface="Roboto"/>
              <a:ea typeface="Roboto"/>
              <a:cs typeface="Roboto"/>
              <a:sym typeface="Roboto"/>
            </a:endParaRPr>
          </a:p>
          <a:p>
            <a:pPr indent="-180340" lvl="0" marL="320040" rtl="0" algn="l">
              <a:lnSpc>
                <a:spcPct val="100000"/>
              </a:lnSpc>
              <a:spcBef>
                <a:spcPts val="1200"/>
              </a:spcBef>
              <a:spcAft>
                <a:spcPts val="0"/>
              </a:spcAft>
              <a:buSzPts val="1400"/>
              <a:buChar char="●"/>
            </a:pPr>
            <a:r>
              <a:rPr lang="en" sz="1200">
                <a:solidFill>
                  <a:srgbClr val="FFFFFF"/>
                </a:solidFill>
                <a:highlight>
                  <a:srgbClr val="000000"/>
                </a:highlight>
                <a:latin typeface="Consolas"/>
                <a:ea typeface="Consolas"/>
                <a:cs typeface="Consolas"/>
                <a:sym typeface="Consolas"/>
              </a:rPr>
              <a:t>tbody</a:t>
            </a:r>
            <a:r>
              <a:rPr lang="en">
                <a:highlight>
                  <a:srgbClr val="FFFFFF"/>
                </a:highlight>
                <a:latin typeface="Roboto"/>
                <a:ea typeface="Roboto"/>
                <a:cs typeface="Roboto"/>
                <a:sym typeface="Roboto"/>
              </a:rPr>
              <a:t> uses one </a:t>
            </a:r>
            <a:r>
              <a:rPr lang="en" sz="1200">
                <a:solidFill>
                  <a:srgbClr val="FFFFFF"/>
                </a:solidFill>
                <a:highlight>
                  <a:srgbClr val="000000"/>
                </a:highlight>
                <a:latin typeface="Consolas"/>
                <a:ea typeface="Consolas"/>
                <a:cs typeface="Consolas"/>
                <a:sym typeface="Consolas"/>
              </a:rPr>
              <a:t>tr</a:t>
            </a:r>
            <a:r>
              <a:rPr lang="en">
                <a:highlight>
                  <a:srgbClr val="FFFFFF"/>
                </a:highlight>
                <a:latin typeface="Roboto"/>
                <a:ea typeface="Roboto"/>
                <a:cs typeface="Roboto"/>
                <a:sym typeface="Roboto"/>
              </a:rPr>
              <a:t> tag per row, with </a:t>
            </a:r>
            <a:r>
              <a:rPr lang="en" sz="1200">
                <a:solidFill>
                  <a:srgbClr val="FFFFFF"/>
                </a:solidFill>
                <a:highlight>
                  <a:srgbClr val="000000"/>
                </a:highlight>
                <a:latin typeface="Consolas"/>
                <a:ea typeface="Consolas"/>
                <a:cs typeface="Consolas"/>
                <a:sym typeface="Consolas"/>
              </a:rPr>
              <a:t>td</a:t>
            </a:r>
            <a:r>
              <a:rPr lang="en">
                <a:highlight>
                  <a:srgbClr val="FFFFFF"/>
                </a:highlight>
                <a:latin typeface="Roboto"/>
                <a:ea typeface="Roboto"/>
                <a:cs typeface="Roboto"/>
                <a:sym typeface="Roboto"/>
              </a:rPr>
              <a:t> tags per data cells.</a:t>
            </a:r>
            <a:endParaRPr>
              <a:highlight>
                <a:srgbClr val="FFFFFF"/>
              </a:highlight>
              <a:latin typeface="Roboto"/>
              <a:ea typeface="Roboto"/>
              <a:cs typeface="Roboto"/>
              <a:sym typeface="Roboto"/>
            </a:endParaRPr>
          </a:p>
          <a:p>
            <a:pPr indent="0" lvl="0" marL="457200" rtl="0" algn="l">
              <a:spcBef>
                <a:spcPts val="1200"/>
              </a:spcBef>
              <a:spcAft>
                <a:spcPts val="0"/>
              </a:spcAft>
              <a:buNone/>
            </a:pPr>
            <a:r>
              <a:t/>
            </a:r>
            <a:endParaRPr>
              <a:latin typeface="Roboto"/>
              <a:ea typeface="Roboto"/>
              <a:cs typeface="Roboto"/>
              <a:sym typeface="Roboto"/>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6" name="Shape 1226"/>
        <p:cNvGrpSpPr/>
        <p:nvPr/>
      </p:nvGrpSpPr>
      <p:grpSpPr>
        <a:xfrm>
          <a:off x="0" y="0"/>
          <a:ext cx="0" cy="0"/>
          <a:chOff x="0" y="0"/>
          <a:chExt cx="0" cy="0"/>
        </a:xfrm>
      </p:grpSpPr>
      <p:sp>
        <p:nvSpPr>
          <p:cNvPr id="1227" name="Google Shape;1227;p77"/>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28" name="Google Shape;1228;p77"/>
          <p:cNvSpPr txBox="1"/>
          <p:nvPr>
            <p:ph type="title"/>
          </p:nvPr>
        </p:nvSpPr>
        <p:spPr>
          <a:xfrm>
            <a:off x="274325" y="3361350"/>
            <a:ext cx="8595300" cy="73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HTML Tables</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2" name="Shape 1232"/>
        <p:cNvGrpSpPr/>
        <p:nvPr/>
      </p:nvGrpSpPr>
      <p:grpSpPr>
        <a:xfrm>
          <a:off x="0" y="0"/>
          <a:ext cx="0" cy="0"/>
          <a:chOff x="0" y="0"/>
          <a:chExt cx="0" cy="0"/>
        </a:xfrm>
      </p:grpSpPr>
      <p:sp>
        <p:nvSpPr>
          <p:cNvPr id="1233" name="Google Shape;1233;p78"/>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34" name="Google Shape;1234;p78"/>
          <p:cNvSpPr txBox="1"/>
          <p:nvPr>
            <p:ph type="title"/>
          </p:nvPr>
        </p:nvSpPr>
        <p:spPr>
          <a:xfrm>
            <a:off x="-101100" y="4408125"/>
            <a:ext cx="8970300" cy="537000"/>
          </a:xfrm>
          <a:prstGeom prst="rect">
            <a:avLst/>
          </a:prstGeom>
        </p:spPr>
        <p:txBody>
          <a:bodyPr anchorCtr="0" anchor="t" bIns="0" lIns="457200" spcFirstLastPara="1" rIns="274300" wrap="square" tIns="9125">
            <a:noAutofit/>
          </a:bodyPr>
          <a:lstStyle/>
          <a:p>
            <a:pPr indent="0" lvl="0" marL="0" rtl="0" algn="r">
              <a:spcBef>
                <a:spcPts val="0"/>
              </a:spcBef>
              <a:spcAft>
                <a:spcPts val="0"/>
              </a:spcAft>
              <a:buNone/>
            </a:pPr>
            <a:r>
              <a:rPr lang="en"/>
              <a:t>20 minutes</a:t>
            </a:r>
            <a:endParaRPr/>
          </a:p>
        </p:txBody>
      </p:sp>
      <p:sp>
        <p:nvSpPr>
          <p:cNvPr id="1235" name="Google Shape;1235;p78"/>
          <p:cNvSpPr txBox="1"/>
          <p:nvPr>
            <p:ph idx="2" type="title"/>
          </p:nvPr>
        </p:nvSpPr>
        <p:spPr>
          <a:xfrm>
            <a:off x="274325" y="2619925"/>
            <a:ext cx="8595300" cy="5370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D3 Table</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9" name="Shape 1239"/>
        <p:cNvGrpSpPr/>
        <p:nvPr/>
      </p:nvGrpSpPr>
      <p:grpSpPr>
        <a:xfrm>
          <a:off x="0" y="0"/>
          <a:ext cx="0" cy="0"/>
          <a:chOff x="0" y="0"/>
          <a:chExt cx="0" cy="0"/>
        </a:xfrm>
      </p:grpSpPr>
      <p:sp>
        <p:nvSpPr>
          <p:cNvPr id="1240" name="Google Shape;1240;p79"/>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4" name="Shape 1244"/>
        <p:cNvGrpSpPr/>
        <p:nvPr/>
      </p:nvGrpSpPr>
      <p:grpSpPr>
        <a:xfrm>
          <a:off x="0" y="0"/>
          <a:ext cx="0" cy="0"/>
          <a:chOff x="0" y="0"/>
          <a:chExt cx="0" cy="0"/>
        </a:xfrm>
      </p:grpSpPr>
      <p:sp>
        <p:nvSpPr>
          <p:cNvPr id="1245" name="Google Shape;1245;p80"/>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46" name="Google Shape;1246;p80"/>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Event Listeners</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0" name="Shape 1250"/>
        <p:cNvGrpSpPr/>
        <p:nvPr/>
      </p:nvGrpSpPr>
      <p:grpSpPr>
        <a:xfrm>
          <a:off x="0" y="0"/>
          <a:ext cx="0" cy="0"/>
          <a:chOff x="0" y="0"/>
          <a:chExt cx="0" cy="0"/>
        </a:xfrm>
      </p:grpSpPr>
      <p:sp>
        <p:nvSpPr>
          <p:cNvPr id="1251" name="Google Shape;1251;p81"/>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52" name="Google Shape;1252;p81"/>
          <p:cNvSpPr txBox="1"/>
          <p:nvPr>
            <p:ph type="title"/>
          </p:nvPr>
        </p:nvSpPr>
        <p:spPr>
          <a:xfrm>
            <a:off x="-200" y="2313600"/>
            <a:ext cx="9144000" cy="2555100"/>
          </a:xfrm>
          <a:prstGeom prst="rect">
            <a:avLst/>
          </a:prstGeom>
        </p:spPr>
        <p:txBody>
          <a:bodyPr anchorCtr="0" anchor="t" bIns="457200" lIns="91425" spcFirstLastPara="1" rIns="91425" wrap="square" tIns="457200">
            <a:noAutofit/>
          </a:bodyPr>
          <a:lstStyle/>
          <a:p>
            <a:pPr indent="0" lvl="0" marL="0" rtl="0" algn="ctr">
              <a:spcBef>
                <a:spcPts val="0"/>
              </a:spcBef>
              <a:spcAft>
                <a:spcPts val="0"/>
              </a:spcAft>
              <a:buNone/>
            </a:pPr>
            <a:r>
              <a:rPr lang="en"/>
              <a:t>What is an Event?</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6" name="Shape 1256"/>
        <p:cNvGrpSpPr/>
        <p:nvPr/>
      </p:nvGrpSpPr>
      <p:grpSpPr>
        <a:xfrm>
          <a:off x="0" y="0"/>
          <a:ext cx="0" cy="0"/>
          <a:chOff x="0" y="0"/>
          <a:chExt cx="0" cy="0"/>
        </a:xfrm>
      </p:grpSpPr>
      <p:sp>
        <p:nvSpPr>
          <p:cNvPr id="1257" name="Google Shape;1257;p82"/>
          <p:cNvSpPr txBox="1"/>
          <p:nvPr/>
        </p:nvSpPr>
        <p:spPr>
          <a:xfrm>
            <a:off x="1738025" y="1559975"/>
            <a:ext cx="5672700" cy="1908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800">
                <a:latin typeface="Roboto"/>
                <a:ea typeface="Roboto"/>
                <a:cs typeface="Roboto"/>
                <a:sym typeface="Roboto"/>
              </a:rPr>
              <a:t>An </a:t>
            </a:r>
            <a:r>
              <a:rPr b="1" lang="en" sz="2800">
                <a:highlight>
                  <a:srgbClr val="FFFF00"/>
                </a:highlight>
                <a:latin typeface="Roboto"/>
                <a:ea typeface="Roboto"/>
                <a:cs typeface="Roboto"/>
                <a:sym typeface="Roboto"/>
              </a:rPr>
              <a:t>event</a:t>
            </a:r>
            <a:r>
              <a:rPr lang="en" sz="2800">
                <a:latin typeface="Roboto"/>
                <a:ea typeface="Roboto"/>
                <a:cs typeface="Roboto"/>
                <a:sym typeface="Roboto"/>
              </a:rPr>
              <a:t> is an action by the user or the browser that JavaScript (listens) can detect and react to by executing code (interact HTML). </a:t>
            </a:r>
            <a:endParaRPr sz="2800">
              <a:latin typeface="Roboto"/>
              <a:ea typeface="Roboto"/>
              <a:cs typeface="Roboto"/>
              <a:sym typeface="Robo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0" name="Shape 1010"/>
        <p:cNvGrpSpPr/>
        <p:nvPr/>
      </p:nvGrpSpPr>
      <p:grpSpPr>
        <a:xfrm>
          <a:off x="0" y="0"/>
          <a:ext cx="0" cy="0"/>
          <a:chOff x="0" y="0"/>
          <a:chExt cx="0" cy="0"/>
        </a:xfrm>
      </p:grpSpPr>
      <p:sp>
        <p:nvSpPr>
          <p:cNvPr id="1011" name="Google Shape;1011;p56"/>
          <p:cNvSpPr txBox="1"/>
          <p:nvPr>
            <p:ph type="title"/>
          </p:nvPr>
        </p:nvSpPr>
        <p:spPr>
          <a:xfrm>
            <a:off x="274325" y="21646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This Week: JavaScript Objects </a:t>
            </a:r>
            <a:br>
              <a:rPr lang="en"/>
            </a:br>
            <a:r>
              <a:rPr lang="en"/>
              <a:t>and DOM Manipulation</a:t>
            </a:r>
            <a:endParaRPr/>
          </a:p>
        </p:txBody>
      </p:sp>
      <p:sp>
        <p:nvSpPr>
          <p:cNvPr id="1012" name="Google Shape;1012;p56"/>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013" name="Google Shape;1013;p56"/>
          <p:cNvSpPr/>
          <p:nvPr/>
        </p:nvSpPr>
        <p:spPr>
          <a:xfrm>
            <a:off x="3868650" y="1649725"/>
            <a:ext cx="1406700" cy="477600"/>
          </a:xfrm>
          <a:prstGeom prst="roundRect">
            <a:avLst>
              <a:gd fmla="val 16667" name="adj"/>
            </a:avLst>
          </a:prstGeom>
          <a:solidFill>
            <a:srgbClr val="1475D4"/>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Oswald"/>
                <a:ea typeface="Oswald"/>
                <a:cs typeface="Oswald"/>
                <a:sym typeface="Oswald"/>
              </a:rPr>
              <a:t>Module 11</a:t>
            </a:r>
            <a:endParaRPr sz="2400">
              <a:solidFill>
                <a:srgbClr val="FFFFFF"/>
              </a:solidFill>
              <a:latin typeface="Oswald"/>
              <a:ea typeface="Oswald"/>
              <a:cs typeface="Oswald"/>
              <a:sym typeface="Oswa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1" name="Shape 1261"/>
        <p:cNvGrpSpPr/>
        <p:nvPr/>
      </p:nvGrpSpPr>
      <p:grpSpPr>
        <a:xfrm>
          <a:off x="0" y="0"/>
          <a:ext cx="0" cy="0"/>
          <a:chOff x="0" y="0"/>
          <a:chExt cx="0" cy="0"/>
        </a:xfrm>
      </p:grpSpPr>
      <p:sp>
        <p:nvSpPr>
          <p:cNvPr id="1262" name="Google Shape;1262;p83"/>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63" name="Google Shape;1263;p83"/>
          <p:cNvSpPr txBox="1"/>
          <p:nvPr>
            <p:ph type="title"/>
          </p:nvPr>
        </p:nvSpPr>
        <p:spPr>
          <a:xfrm>
            <a:off x="-12125"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Event Types</a:t>
            </a:r>
            <a:endParaRPr>
              <a:solidFill>
                <a:schemeClr val="dk1"/>
              </a:solidFill>
            </a:endParaRPr>
          </a:p>
          <a:p>
            <a:pPr indent="0" lvl="0" marL="0" rtl="0" algn="l">
              <a:spcBef>
                <a:spcPts val="0"/>
              </a:spcBef>
              <a:spcAft>
                <a:spcPts val="0"/>
              </a:spcAft>
              <a:buNone/>
            </a:pPr>
            <a:r>
              <a:t/>
            </a:r>
            <a:endParaRPr/>
          </a:p>
        </p:txBody>
      </p:sp>
      <p:sp>
        <p:nvSpPr>
          <p:cNvPr id="1264" name="Google Shape;1264;p83"/>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There are several event types that are supported by the browser, including:</a:t>
            </a:r>
            <a:endParaRPr/>
          </a:p>
        </p:txBody>
      </p:sp>
      <p:sp>
        <p:nvSpPr>
          <p:cNvPr id="1265" name="Google Shape;1265;p83"/>
          <p:cNvSpPr/>
          <p:nvPr/>
        </p:nvSpPr>
        <p:spPr>
          <a:xfrm>
            <a:off x="453220" y="1271600"/>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1266" name="Google Shape;1266;p83"/>
          <p:cNvSpPr/>
          <p:nvPr/>
        </p:nvSpPr>
        <p:spPr>
          <a:xfrm flipH="1" rot="10800000">
            <a:off x="453220" y="155019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
        <p:nvSpPr>
          <p:cNvPr id="1267" name="Google Shape;1267;p83"/>
          <p:cNvSpPr/>
          <p:nvPr/>
        </p:nvSpPr>
        <p:spPr>
          <a:xfrm>
            <a:off x="1352550" y="1226425"/>
            <a:ext cx="2988600" cy="6213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sz="2300">
                <a:solidFill>
                  <a:srgbClr val="043461"/>
                </a:solidFill>
                <a:latin typeface="Inconsolata Medium"/>
                <a:ea typeface="Inconsolata Medium"/>
                <a:cs typeface="Inconsolata Medium"/>
                <a:sym typeface="Inconsolata Medium"/>
              </a:rPr>
              <a:t>click</a:t>
            </a:r>
            <a:endParaRPr sz="2300">
              <a:solidFill>
                <a:srgbClr val="043461"/>
              </a:solidFill>
              <a:latin typeface="Inconsolata Medium"/>
              <a:ea typeface="Inconsolata Medium"/>
              <a:cs typeface="Inconsolata Medium"/>
              <a:sym typeface="Inconsolata Medium"/>
            </a:endParaRPr>
          </a:p>
        </p:txBody>
      </p:sp>
      <p:sp>
        <p:nvSpPr>
          <p:cNvPr id="1268" name="Google Shape;1268;p83"/>
          <p:cNvSpPr/>
          <p:nvPr/>
        </p:nvSpPr>
        <p:spPr>
          <a:xfrm>
            <a:off x="4588920" y="1271600"/>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1269" name="Google Shape;1269;p83"/>
          <p:cNvSpPr/>
          <p:nvPr/>
        </p:nvSpPr>
        <p:spPr>
          <a:xfrm flipH="1" rot="10800000">
            <a:off x="4588920" y="155019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
        <p:nvSpPr>
          <p:cNvPr id="1270" name="Google Shape;1270;p83"/>
          <p:cNvSpPr/>
          <p:nvPr/>
        </p:nvSpPr>
        <p:spPr>
          <a:xfrm>
            <a:off x="5488250" y="1226425"/>
            <a:ext cx="2988600" cy="6213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sz="2300">
                <a:solidFill>
                  <a:srgbClr val="043461"/>
                </a:solidFill>
                <a:latin typeface="Inconsolata Medium"/>
                <a:ea typeface="Inconsolata Medium"/>
                <a:cs typeface="Inconsolata Medium"/>
                <a:sym typeface="Inconsolata Medium"/>
              </a:rPr>
              <a:t>change</a:t>
            </a:r>
            <a:endParaRPr sz="2300">
              <a:solidFill>
                <a:srgbClr val="043461"/>
              </a:solidFill>
              <a:latin typeface="Inconsolata Medium"/>
              <a:ea typeface="Inconsolata Medium"/>
              <a:cs typeface="Inconsolata Medium"/>
              <a:sym typeface="Inconsolata Medium"/>
            </a:endParaRPr>
          </a:p>
        </p:txBody>
      </p:sp>
      <p:sp>
        <p:nvSpPr>
          <p:cNvPr id="1271" name="Google Shape;1271;p83"/>
          <p:cNvSpPr/>
          <p:nvPr/>
        </p:nvSpPr>
        <p:spPr>
          <a:xfrm>
            <a:off x="453220" y="2033100"/>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1272" name="Google Shape;1272;p83"/>
          <p:cNvSpPr/>
          <p:nvPr/>
        </p:nvSpPr>
        <p:spPr>
          <a:xfrm flipH="1" rot="10800000">
            <a:off x="453220" y="231169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
        <p:nvSpPr>
          <p:cNvPr id="1273" name="Google Shape;1273;p83"/>
          <p:cNvSpPr/>
          <p:nvPr/>
        </p:nvSpPr>
        <p:spPr>
          <a:xfrm>
            <a:off x="1352550" y="1987925"/>
            <a:ext cx="2988600" cy="6213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sz="2300">
                <a:solidFill>
                  <a:srgbClr val="043461"/>
                </a:solidFill>
                <a:latin typeface="Inconsolata Medium"/>
                <a:ea typeface="Inconsolata Medium"/>
                <a:cs typeface="Inconsolata Medium"/>
                <a:sym typeface="Inconsolata Medium"/>
              </a:rPr>
              <a:t>Keydown</a:t>
            </a:r>
            <a:endParaRPr sz="2300">
              <a:solidFill>
                <a:srgbClr val="043461"/>
              </a:solidFill>
              <a:latin typeface="Inconsolata Medium"/>
              <a:ea typeface="Inconsolata Medium"/>
              <a:cs typeface="Inconsolata Medium"/>
              <a:sym typeface="Inconsolata Medium"/>
            </a:endParaRPr>
          </a:p>
        </p:txBody>
      </p:sp>
      <p:sp>
        <p:nvSpPr>
          <p:cNvPr id="1274" name="Google Shape;1274;p83"/>
          <p:cNvSpPr/>
          <p:nvPr/>
        </p:nvSpPr>
        <p:spPr>
          <a:xfrm>
            <a:off x="4588920" y="2033100"/>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1275" name="Google Shape;1275;p83"/>
          <p:cNvSpPr/>
          <p:nvPr/>
        </p:nvSpPr>
        <p:spPr>
          <a:xfrm flipH="1" rot="10800000">
            <a:off x="4588920" y="231169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
        <p:nvSpPr>
          <p:cNvPr id="1276" name="Google Shape;1276;p83"/>
          <p:cNvSpPr/>
          <p:nvPr/>
        </p:nvSpPr>
        <p:spPr>
          <a:xfrm>
            <a:off x="5488250" y="1987925"/>
            <a:ext cx="2988600" cy="6213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sz="2300">
                <a:solidFill>
                  <a:srgbClr val="043461"/>
                </a:solidFill>
                <a:latin typeface="Inconsolata Medium"/>
                <a:ea typeface="Inconsolata Medium"/>
                <a:cs typeface="Inconsolata Medium"/>
                <a:sym typeface="Inconsolata Medium"/>
              </a:rPr>
              <a:t>scroll </a:t>
            </a:r>
            <a:endParaRPr sz="2300">
              <a:solidFill>
                <a:srgbClr val="043461"/>
              </a:solidFill>
              <a:latin typeface="Inconsolata Medium"/>
              <a:ea typeface="Inconsolata Medium"/>
              <a:cs typeface="Inconsolata Medium"/>
              <a:sym typeface="Inconsolata Medium"/>
            </a:endParaRPr>
          </a:p>
        </p:txBody>
      </p:sp>
      <p:sp>
        <p:nvSpPr>
          <p:cNvPr id="1277" name="Google Shape;1277;p83"/>
          <p:cNvSpPr/>
          <p:nvPr/>
        </p:nvSpPr>
        <p:spPr>
          <a:xfrm>
            <a:off x="453220" y="2794588"/>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1278" name="Google Shape;1278;p83"/>
          <p:cNvSpPr/>
          <p:nvPr/>
        </p:nvSpPr>
        <p:spPr>
          <a:xfrm flipH="1" rot="10800000">
            <a:off x="453220" y="3073179"/>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
        <p:nvSpPr>
          <p:cNvPr id="1279" name="Google Shape;1279;p83"/>
          <p:cNvSpPr/>
          <p:nvPr/>
        </p:nvSpPr>
        <p:spPr>
          <a:xfrm>
            <a:off x="1352550" y="2749413"/>
            <a:ext cx="2988600" cy="6213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sz="2300">
                <a:solidFill>
                  <a:srgbClr val="043461"/>
                </a:solidFill>
                <a:latin typeface="Inconsolata Medium"/>
                <a:ea typeface="Inconsolata Medium"/>
                <a:cs typeface="Inconsolata Medium"/>
                <a:sym typeface="Inconsolata Medium"/>
              </a:rPr>
              <a:t>pointerenter</a:t>
            </a:r>
            <a:endParaRPr sz="2300">
              <a:solidFill>
                <a:srgbClr val="043461"/>
              </a:solidFill>
              <a:latin typeface="Inconsolata Medium"/>
              <a:ea typeface="Inconsolata Medium"/>
              <a:cs typeface="Inconsolata Medium"/>
              <a:sym typeface="Inconsolata Medium"/>
            </a:endParaRPr>
          </a:p>
        </p:txBody>
      </p:sp>
      <p:sp>
        <p:nvSpPr>
          <p:cNvPr id="1280" name="Google Shape;1280;p83"/>
          <p:cNvSpPr/>
          <p:nvPr/>
        </p:nvSpPr>
        <p:spPr>
          <a:xfrm>
            <a:off x="4588920" y="2794588"/>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1281" name="Google Shape;1281;p83"/>
          <p:cNvSpPr/>
          <p:nvPr/>
        </p:nvSpPr>
        <p:spPr>
          <a:xfrm flipH="1" rot="10800000">
            <a:off x="4588920" y="3073179"/>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
        <p:nvSpPr>
          <p:cNvPr id="1282" name="Google Shape;1282;p83"/>
          <p:cNvSpPr/>
          <p:nvPr/>
        </p:nvSpPr>
        <p:spPr>
          <a:xfrm>
            <a:off x="5488250" y="2749413"/>
            <a:ext cx="2988600" cy="6213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sz="2300">
                <a:solidFill>
                  <a:srgbClr val="043461"/>
                </a:solidFill>
                <a:latin typeface="Inconsolata Medium"/>
                <a:ea typeface="Inconsolata Medium"/>
                <a:cs typeface="Inconsolata Medium"/>
                <a:sym typeface="Inconsolata Medium"/>
              </a:rPr>
              <a:t>pointerleave</a:t>
            </a:r>
            <a:endParaRPr sz="2300">
              <a:solidFill>
                <a:srgbClr val="043461"/>
              </a:solidFill>
              <a:latin typeface="Inconsolata Medium"/>
              <a:ea typeface="Inconsolata Medium"/>
              <a:cs typeface="Inconsolata Medium"/>
              <a:sym typeface="Inconsolata Medium"/>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6" name="Shape 1286"/>
        <p:cNvGrpSpPr/>
        <p:nvPr/>
      </p:nvGrpSpPr>
      <p:grpSpPr>
        <a:xfrm>
          <a:off x="0" y="0"/>
          <a:ext cx="0" cy="0"/>
          <a:chOff x="0" y="0"/>
          <a:chExt cx="0" cy="0"/>
        </a:xfrm>
      </p:grpSpPr>
      <p:sp>
        <p:nvSpPr>
          <p:cNvPr id="1287" name="Google Shape;1287;p84"/>
          <p:cNvSpPr txBox="1"/>
          <p:nvPr>
            <p:ph type="title"/>
          </p:nvPr>
        </p:nvSpPr>
        <p:spPr>
          <a:xfrm>
            <a:off x="-12125"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D3 Event Listeners</a:t>
            </a:r>
            <a:endParaRPr/>
          </a:p>
        </p:txBody>
      </p:sp>
      <p:sp>
        <p:nvSpPr>
          <p:cNvPr id="1288" name="Google Shape;1288;p84"/>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Events have two main components: </a:t>
            </a:r>
            <a:endParaRPr/>
          </a:p>
        </p:txBody>
      </p:sp>
      <p:sp>
        <p:nvSpPr>
          <p:cNvPr id="1289" name="Google Shape;1289;p84"/>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90" name="Google Shape;1290;p84"/>
          <p:cNvSpPr/>
          <p:nvPr/>
        </p:nvSpPr>
        <p:spPr>
          <a:xfrm>
            <a:off x="1364850" y="1183050"/>
            <a:ext cx="7517100" cy="6213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1700">
                <a:solidFill>
                  <a:srgbClr val="043461"/>
                </a:solidFill>
                <a:latin typeface="Roboto"/>
                <a:ea typeface="Roboto"/>
                <a:cs typeface="Roboto"/>
                <a:sym typeface="Roboto"/>
              </a:rPr>
              <a:t>A target:</a:t>
            </a:r>
            <a:r>
              <a:rPr lang="en" sz="1700">
                <a:solidFill>
                  <a:srgbClr val="043461"/>
                </a:solidFill>
                <a:latin typeface="Roboto"/>
                <a:ea typeface="Roboto"/>
                <a:cs typeface="Roboto"/>
                <a:sym typeface="Roboto"/>
              </a:rPr>
              <a:t> a reference to the object that dispatched the event. </a:t>
            </a:r>
            <a:endParaRPr sz="1700">
              <a:solidFill>
                <a:srgbClr val="043461"/>
              </a:solidFill>
              <a:latin typeface="Roboto"/>
              <a:ea typeface="Roboto"/>
              <a:cs typeface="Roboto"/>
              <a:sym typeface="Roboto"/>
            </a:endParaRPr>
          </a:p>
        </p:txBody>
      </p:sp>
      <p:grpSp>
        <p:nvGrpSpPr>
          <p:cNvPr id="1291" name="Google Shape;1291;p84"/>
          <p:cNvGrpSpPr/>
          <p:nvPr/>
        </p:nvGrpSpPr>
        <p:grpSpPr>
          <a:xfrm>
            <a:off x="469500" y="1183038"/>
            <a:ext cx="776889" cy="621300"/>
            <a:chOff x="457200" y="1378813"/>
            <a:chExt cx="776889" cy="621300"/>
          </a:xfrm>
        </p:grpSpPr>
        <p:sp>
          <p:nvSpPr>
            <p:cNvPr id="1292" name="Google Shape;1292;p84"/>
            <p:cNvSpPr/>
            <p:nvPr/>
          </p:nvSpPr>
          <p:spPr>
            <a:xfrm>
              <a:off x="457200" y="1378813"/>
              <a:ext cx="695400" cy="621300"/>
            </a:xfrm>
            <a:prstGeom prst="roundRect">
              <a:avLst>
                <a:gd fmla="val 16667" name="adj"/>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1293" name="Google Shape;1293;p84"/>
            <p:cNvSpPr/>
            <p:nvPr/>
          </p:nvSpPr>
          <p:spPr>
            <a:xfrm rot="5400000">
              <a:off x="969614" y="1607625"/>
              <a:ext cx="340325" cy="188625"/>
            </a:xfrm>
            <a:prstGeom prst="flowChartExtract">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1294" name="Google Shape;1294;p84"/>
          <p:cNvGrpSpPr/>
          <p:nvPr/>
        </p:nvGrpSpPr>
        <p:grpSpPr>
          <a:xfrm>
            <a:off x="469500" y="2032950"/>
            <a:ext cx="776889" cy="621300"/>
            <a:chOff x="457200" y="1378813"/>
            <a:chExt cx="776889" cy="621300"/>
          </a:xfrm>
        </p:grpSpPr>
        <p:sp>
          <p:nvSpPr>
            <p:cNvPr id="1295" name="Google Shape;1295;p84"/>
            <p:cNvSpPr/>
            <p:nvPr/>
          </p:nvSpPr>
          <p:spPr>
            <a:xfrm>
              <a:off x="457200" y="1378813"/>
              <a:ext cx="695400" cy="621300"/>
            </a:xfrm>
            <a:prstGeom prst="roundRect">
              <a:avLst>
                <a:gd fmla="val 16667" name="adj"/>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1296" name="Google Shape;1296;p84"/>
            <p:cNvSpPr/>
            <p:nvPr/>
          </p:nvSpPr>
          <p:spPr>
            <a:xfrm rot="5400000">
              <a:off x="969614" y="1607625"/>
              <a:ext cx="340325" cy="188625"/>
            </a:xfrm>
            <a:prstGeom prst="flowChartExtract">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1297" name="Google Shape;1297;p84"/>
          <p:cNvSpPr/>
          <p:nvPr/>
        </p:nvSpPr>
        <p:spPr>
          <a:xfrm>
            <a:off x="1364850" y="2035361"/>
            <a:ext cx="7517100" cy="6213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1700">
                <a:solidFill>
                  <a:srgbClr val="043461"/>
                </a:solidFill>
                <a:latin typeface="Roboto"/>
                <a:ea typeface="Roboto"/>
                <a:cs typeface="Roboto"/>
                <a:sym typeface="Roboto"/>
              </a:rPr>
              <a:t>A handler: </a:t>
            </a:r>
            <a:r>
              <a:rPr lang="en" sz="1700">
                <a:solidFill>
                  <a:srgbClr val="043461"/>
                </a:solidFill>
                <a:latin typeface="Roboto"/>
                <a:ea typeface="Roboto"/>
                <a:cs typeface="Roboto"/>
                <a:sym typeface="Roboto"/>
              </a:rPr>
              <a:t>a function that is executed in response to the event occurring.</a:t>
            </a:r>
            <a:endParaRPr sz="1700">
              <a:solidFill>
                <a:srgbClr val="043461"/>
              </a:solidFill>
              <a:latin typeface="Roboto"/>
              <a:ea typeface="Roboto"/>
              <a:cs typeface="Roboto"/>
              <a:sym typeface="Roboto"/>
            </a:endParaRPr>
          </a:p>
        </p:txBody>
      </p:sp>
      <p:sp>
        <p:nvSpPr>
          <p:cNvPr id="1298" name="Google Shape;1298;p84"/>
          <p:cNvSpPr txBox="1"/>
          <p:nvPr/>
        </p:nvSpPr>
        <p:spPr>
          <a:xfrm>
            <a:off x="469500" y="2859675"/>
            <a:ext cx="7971900" cy="1891200"/>
          </a:xfrm>
          <a:prstGeom prst="rect">
            <a:avLst/>
          </a:prstGeom>
          <a:solidFill>
            <a:srgbClr val="000000"/>
          </a:solid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None/>
            </a:pPr>
            <a:r>
              <a:rPr b="1" lang="en" sz="2400">
                <a:solidFill>
                  <a:srgbClr val="C1D841"/>
                </a:solidFill>
                <a:latin typeface="Consolas"/>
                <a:ea typeface="Consolas"/>
                <a:cs typeface="Consolas"/>
                <a:sym typeface="Consolas"/>
              </a:rPr>
              <a:t>function</a:t>
            </a:r>
            <a:r>
              <a:rPr b="1" lang="en" sz="2400">
                <a:solidFill>
                  <a:srgbClr val="B3B8C5"/>
                </a:solidFill>
                <a:latin typeface="Consolas"/>
                <a:ea typeface="Consolas"/>
                <a:cs typeface="Consolas"/>
                <a:sym typeface="Consolas"/>
              </a:rPr>
              <a:t> </a:t>
            </a:r>
            <a:r>
              <a:rPr b="1" lang="en" sz="2400">
                <a:solidFill>
                  <a:srgbClr val="FF8533"/>
                </a:solidFill>
                <a:latin typeface="Consolas"/>
                <a:ea typeface="Consolas"/>
                <a:cs typeface="Consolas"/>
                <a:sym typeface="Consolas"/>
              </a:rPr>
              <a:t>handleClick</a:t>
            </a:r>
            <a:r>
              <a:rPr b="1" lang="en" sz="2400">
                <a:solidFill>
                  <a:srgbClr val="B3B8C5"/>
                </a:solidFill>
                <a:latin typeface="Consolas"/>
                <a:ea typeface="Consolas"/>
                <a:cs typeface="Consolas"/>
                <a:sym typeface="Consolas"/>
              </a:rPr>
              <a:t>() {</a:t>
            </a:r>
            <a:endParaRPr b="1" sz="2400">
              <a:solidFill>
                <a:srgbClr val="B3B8C5"/>
              </a:solidFill>
              <a:latin typeface="Consolas"/>
              <a:ea typeface="Consolas"/>
              <a:cs typeface="Consolas"/>
              <a:sym typeface="Consolas"/>
            </a:endParaRPr>
          </a:p>
          <a:p>
            <a:pPr indent="0" lvl="0" marL="0" rtl="0" algn="l">
              <a:lnSpc>
                <a:spcPct val="115000"/>
              </a:lnSpc>
              <a:spcBef>
                <a:spcPts val="0"/>
              </a:spcBef>
              <a:spcAft>
                <a:spcPts val="0"/>
              </a:spcAft>
              <a:buNone/>
            </a:pPr>
            <a:r>
              <a:rPr b="1" lang="en" sz="2400">
                <a:solidFill>
                  <a:srgbClr val="B3B8C5"/>
                </a:solidFill>
                <a:latin typeface="Consolas"/>
                <a:ea typeface="Consolas"/>
                <a:cs typeface="Consolas"/>
                <a:sym typeface="Consolas"/>
              </a:rPr>
              <a:t>  </a:t>
            </a:r>
            <a:r>
              <a:rPr b="1" lang="en" sz="2400">
                <a:solidFill>
                  <a:srgbClr val="39BAE6"/>
                </a:solidFill>
                <a:latin typeface="Consolas"/>
                <a:ea typeface="Consolas"/>
                <a:cs typeface="Consolas"/>
                <a:sym typeface="Consolas"/>
              </a:rPr>
              <a:t>console</a:t>
            </a:r>
            <a:r>
              <a:rPr b="1" lang="en" sz="2400">
                <a:solidFill>
                  <a:srgbClr val="F29668"/>
                </a:solidFill>
                <a:latin typeface="Consolas"/>
                <a:ea typeface="Consolas"/>
                <a:cs typeface="Consolas"/>
                <a:sym typeface="Consolas"/>
              </a:rPr>
              <a:t>.</a:t>
            </a:r>
            <a:r>
              <a:rPr b="1" lang="en" sz="2400">
                <a:solidFill>
                  <a:srgbClr val="FF0066"/>
                </a:solidFill>
                <a:latin typeface="Consolas"/>
                <a:ea typeface="Consolas"/>
                <a:cs typeface="Consolas"/>
                <a:sym typeface="Consolas"/>
              </a:rPr>
              <a:t>log</a:t>
            </a:r>
            <a:r>
              <a:rPr b="1" lang="en" sz="2400">
                <a:solidFill>
                  <a:srgbClr val="B3B8C5"/>
                </a:solidFill>
                <a:latin typeface="Consolas"/>
                <a:ea typeface="Consolas"/>
                <a:cs typeface="Consolas"/>
                <a:sym typeface="Consolas"/>
              </a:rPr>
              <a:t>(</a:t>
            </a:r>
            <a:r>
              <a:rPr b="1" lang="en" sz="2400">
                <a:solidFill>
                  <a:srgbClr val="A4BD00"/>
                </a:solidFill>
                <a:latin typeface="Consolas"/>
                <a:ea typeface="Consolas"/>
                <a:cs typeface="Consolas"/>
                <a:sym typeface="Consolas"/>
              </a:rPr>
              <a:t>"A button was clicked!"</a:t>
            </a:r>
            <a:r>
              <a:rPr b="1" lang="en" sz="2400">
                <a:solidFill>
                  <a:srgbClr val="B3B8C5"/>
                </a:solidFill>
                <a:latin typeface="Consolas"/>
                <a:ea typeface="Consolas"/>
                <a:cs typeface="Consolas"/>
                <a:sym typeface="Consolas"/>
              </a:rPr>
              <a:t>)</a:t>
            </a:r>
            <a:r>
              <a:rPr b="1" lang="en" sz="2400">
                <a:solidFill>
                  <a:srgbClr val="B3B3B3"/>
                </a:solidFill>
                <a:latin typeface="Consolas"/>
                <a:ea typeface="Consolas"/>
                <a:cs typeface="Consolas"/>
                <a:sym typeface="Consolas"/>
              </a:rPr>
              <a:t>;</a:t>
            </a:r>
            <a:endParaRPr b="1" i="1" sz="2400">
              <a:solidFill>
                <a:srgbClr val="626A73"/>
              </a:solidFill>
              <a:latin typeface="Consolas"/>
              <a:ea typeface="Consolas"/>
              <a:cs typeface="Consolas"/>
              <a:sym typeface="Consolas"/>
            </a:endParaRPr>
          </a:p>
          <a:p>
            <a:pPr indent="0" lvl="0" marL="0" rtl="0" algn="l">
              <a:lnSpc>
                <a:spcPct val="115000"/>
              </a:lnSpc>
              <a:spcBef>
                <a:spcPts val="0"/>
              </a:spcBef>
              <a:spcAft>
                <a:spcPts val="0"/>
              </a:spcAft>
              <a:buNone/>
            </a:pPr>
            <a:r>
              <a:rPr b="1" i="1" lang="en" sz="2400">
                <a:solidFill>
                  <a:srgbClr val="626A73"/>
                </a:solidFill>
                <a:latin typeface="Consolas"/>
                <a:ea typeface="Consolas"/>
                <a:cs typeface="Consolas"/>
                <a:sym typeface="Consolas"/>
              </a:rPr>
              <a:t>  </a:t>
            </a:r>
            <a:r>
              <a:rPr b="1" lang="en" sz="2400">
                <a:solidFill>
                  <a:srgbClr val="39BAE6"/>
                </a:solidFill>
                <a:latin typeface="Consolas"/>
                <a:ea typeface="Consolas"/>
                <a:cs typeface="Consolas"/>
                <a:sym typeface="Consolas"/>
              </a:rPr>
              <a:t>console</a:t>
            </a:r>
            <a:r>
              <a:rPr b="1" lang="en" sz="2400">
                <a:solidFill>
                  <a:srgbClr val="F29668"/>
                </a:solidFill>
                <a:latin typeface="Consolas"/>
                <a:ea typeface="Consolas"/>
                <a:cs typeface="Consolas"/>
                <a:sym typeface="Consolas"/>
              </a:rPr>
              <a:t>.</a:t>
            </a:r>
            <a:r>
              <a:rPr b="1" lang="en" sz="2400">
                <a:solidFill>
                  <a:srgbClr val="FF0066"/>
                </a:solidFill>
                <a:latin typeface="Consolas"/>
                <a:ea typeface="Consolas"/>
                <a:cs typeface="Consolas"/>
                <a:sym typeface="Consolas"/>
              </a:rPr>
              <a:t>log</a:t>
            </a:r>
            <a:r>
              <a:rPr b="1" lang="en" sz="2400">
                <a:solidFill>
                  <a:srgbClr val="B3B8C5"/>
                </a:solidFill>
                <a:latin typeface="Consolas"/>
                <a:ea typeface="Consolas"/>
                <a:cs typeface="Consolas"/>
                <a:sym typeface="Consolas"/>
              </a:rPr>
              <a:t>(</a:t>
            </a:r>
            <a:r>
              <a:rPr b="1" lang="en" sz="2400">
                <a:solidFill>
                  <a:srgbClr val="A8AEBD"/>
                </a:solidFill>
                <a:latin typeface="Consolas"/>
                <a:ea typeface="Consolas"/>
                <a:cs typeface="Consolas"/>
                <a:sym typeface="Consolas"/>
              </a:rPr>
              <a:t>d3</a:t>
            </a:r>
            <a:r>
              <a:rPr b="1" lang="en" sz="2400">
                <a:solidFill>
                  <a:srgbClr val="F29668"/>
                </a:solidFill>
                <a:latin typeface="Consolas"/>
                <a:ea typeface="Consolas"/>
                <a:cs typeface="Consolas"/>
                <a:sym typeface="Consolas"/>
              </a:rPr>
              <a:t>.</a:t>
            </a:r>
            <a:r>
              <a:rPr b="1" lang="en" sz="2400">
                <a:solidFill>
                  <a:srgbClr val="A8AEBD"/>
                </a:solidFill>
                <a:latin typeface="Consolas"/>
                <a:ea typeface="Consolas"/>
                <a:cs typeface="Consolas"/>
                <a:sym typeface="Consolas"/>
              </a:rPr>
              <a:t>event</a:t>
            </a:r>
            <a:r>
              <a:rPr b="1" lang="en" sz="2400">
                <a:solidFill>
                  <a:srgbClr val="F29668"/>
                </a:solidFill>
                <a:latin typeface="Consolas"/>
                <a:ea typeface="Consolas"/>
                <a:cs typeface="Consolas"/>
                <a:sym typeface="Consolas"/>
              </a:rPr>
              <a:t>.</a:t>
            </a:r>
            <a:r>
              <a:rPr b="1" lang="en" sz="2400">
                <a:solidFill>
                  <a:srgbClr val="A8AEBD"/>
                </a:solidFill>
                <a:latin typeface="Consolas"/>
                <a:ea typeface="Consolas"/>
                <a:cs typeface="Consolas"/>
                <a:sym typeface="Consolas"/>
              </a:rPr>
              <a:t>target</a:t>
            </a:r>
            <a:r>
              <a:rPr b="1" lang="en" sz="2400">
                <a:solidFill>
                  <a:srgbClr val="B3B8C5"/>
                </a:solidFill>
                <a:latin typeface="Consolas"/>
                <a:ea typeface="Consolas"/>
                <a:cs typeface="Consolas"/>
                <a:sym typeface="Consolas"/>
              </a:rPr>
              <a:t>)</a:t>
            </a:r>
            <a:r>
              <a:rPr b="1" lang="en" sz="2400">
                <a:solidFill>
                  <a:srgbClr val="B3B3B3"/>
                </a:solidFill>
                <a:latin typeface="Consolas"/>
                <a:ea typeface="Consolas"/>
                <a:cs typeface="Consolas"/>
                <a:sym typeface="Consolas"/>
              </a:rPr>
              <a:t>;</a:t>
            </a:r>
            <a:endParaRPr b="1" sz="2400">
              <a:solidFill>
                <a:srgbClr val="B3B3B3"/>
              </a:solidFill>
              <a:latin typeface="Consolas"/>
              <a:ea typeface="Consolas"/>
              <a:cs typeface="Consolas"/>
              <a:sym typeface="Consolas"/>
            </a:endParaRPr>
          </a:p>
          <a:p>
            <a:pPr indent="0" lvl="0" marL="0" rtl="0" algn="l">
              <a:lnSpc>
                <a:spcPct val="115000"/>
              </a:lnSpc>
              <a:spcBef>
                <a:spcPts val="0"/>
              </a:spcBef>
              <a:spcAft>
                <a:spcPts val="0"/>
              </a:spcAft>
              <a:buNone/>
            </a:pPr>
            <a:r>
              <a:rPr b="1" lang="en" sz="2400">
                <a:solidFill>
                  <a:srgbClr val="B3B8C5"/>
                </a:solidFill>
                <a:latin typeface="Consolas"/>
                <a:ea typeface="Consolas"/>
                <a:cs typeface="Consolas"/>
                <a:sym typeface="Consolas"/>
              </a:rPr>
              <a:t>}</a:t>
            </a:r>
            <a:endParaRPr sz="2400"/>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2" name="Shape 1302"/>
        <p:cNvGrpSpPr/>
        <p:nvPr/>
      </p:nvGrpSpPr>
      <p:grpSpPr>
        <a:xfrm>
          <a:off x="0" y="0"/>
          <a:ext cx="0" cy="0"/>
          <a:chOff x="0" y="0"/>
          <a:chExt cx="0" cy="0"/>
        </a:xfrm>
      </p:grpSpPr>
      <p:sp>
        <p:nvSpPr>
          <p:cNvPr id="1303" name="Google Shape;1303;p85"/>
          <p:cNvSpPr txBox="1"/>
          <p:nvPr>
            <p:ph type="title"/>
          </p:nvPr>
        </p:nvSpPr>
        <p:spPr>
          <a:xfrm>
            <a:off x="-12125"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D3 Event Listeners</a:t>
            </a:r>
            <a:endParaRPr>
              <a:solidFill>
                <a:schemeClr val="dk1"/>
              </a:solidFill>
            </a:endParaRPr>
          </a:p>
          <a:p>
            <a:pPr indent="0" lvl="0" marL="0" rtl="0" algn="l">
              <a:spcBef>
                <a:spcPts val="0"/>
              </a:spcBef>
              <a:spcAft>
                <a:spcPts val="0"/>
              </a:spcAft>
              <a:buNone/>
            </a:pPr>
            <a:r>
              <a:t/>
            </a:r>
            <a:endParaRPr/>
          </a:p>
        </p:txBody>
      </p:sp>
      <p:sp>
        <p:nvSpPr>
          <p:cNvPr id="1304" name="Google Shape;1304;p85"/>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In D3, events are attached using  the </a:t>
            </a:r>
            <a:r>
              <a:rPr lang="en">
                <a:solidFill>
                  <a:schemeClr val="accent1"/>
                </a:solidFill>
                <a:highlight>
                  <a:srgbClr val="000000"/>
                </a:highlight>
                <a:latin typeface="Inconsolata"/>
                <a:ea typeface="Inconsolata"/>
                <a:cs typeface="Inconsolata"/>
                <a:sym typeface="Inconsolata"/>
              </a:rPr>
              <a:t>.on</a:t>
            </a:r>
            <a:r>
              <a:rPr lang="en">
                <a:solidFill>
                  <a:srgbClr val="FFFFFF"/>
                </a:solidFill>
                <a:highlight>
                  <a:srgbClr val="000000"/>
                </a:highlight>
                <a:latin typeface="Inconsolata"/>
                <a:ea typeface="Inconsolata"/>
                <a:cs typeface="Inconsolata"/>
                <a:sym typeface="Inconsolata"/>
              </a:rPr>
              <a:t>()</a:t>
            </a:r>
            <a:r>
              <a:rPr lang="en"/>
              <a:t> function.</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t>Alternatively, the click handler can be defined inline.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1305" name="Google Shape;1305;p85"/>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306" name="Google Shape;1306;p85"/>
          <p:cNvSpPr txBox="1"/>
          <p:nvPr/>
        </p:nvSpPr>
        <p:spPr>
          <a:xfrm>
            <a:off x="451350" y="1183050"/>
            <a:ext cx="6705600" cy="728700"/>
          </a:xfrm>
          <a:prstGeom prst="rect">
            <a:avLst/>
          </a:prstGeom>
          <a:solidFill>
            <a:srgbClr val="000000"/>
          </a:solidFill>
          <a:ln>
            <a:noFill/>
          </a:ln>
        </p:spPr>
        <p:txBody>
          <a:bodyPr anchorCtr="0" anchor="t" bIns="182875" lIns="182875" spcFirstLastPara="1" rIns="182875" wrap="square" tIns="182875">
            <a:noAutofit/>
          </a:bodyPr>
          <a:lstStyle/>
          <a:p>
            <a:pPr indent="0" lvl="0" marL="0" rtl="0" algn="l">
              <a:lnSpc>
                <a:spcPct val="150000"/>
              </a:lnSpc>
              <a:spcBef>
                <a:spcPts val="0"/>
              </a:spcBef>
              <a:spcAft>
                <a:spcPts val="0"/>
              </a:spcAft>
              <a:buNone/>
            </a:pPr>
            <a:r>
              <a:rPr b="1" lang="en" sz="1800">
                <a:solidFill>
                  <a:srgbClr val="A8AEBD"/>
                </a:solidFill>
                <a:latin typeface="Consolas"/>
                <a:ea typeface="Consolas"/>
                <a:cs typeface="Consolas"/>
                <a:sym typeface="Consolas"/>
              </a:rPr>
              <a:t>button</a:t>
            </a:r>
            <a:r>
              <a:rPr b="1" lang="en" sz="1800">
                <a:solidFill>
                  <a:srgbClr val="F29668"/>
                </a:solidFill>
                <a:latin typeface="Consolas"/>
                <a:ea typeface="Consolas"/>
                <a:cs typeface="Consolas"/>
                <a:sym typeface="Consolas"/>
              </a:rPr>
              <a:t>.</a:t>
            </a:r>
            <a:r>
              <a:rPr b="1" lang="en" sz="1800">
                <a:solidFill>
                  <a:srgbClr val="FF8533"/>
                </a:solidFill>
                <a:latin typeface="Consolas"/>
                <a:ea typeface="Consolas"/>
                <a:cs typeface="Consolas"/>
                <a:sym typeface="Consolas"/>
              </a:rPr>
              <a:t>on</a:t>
            </a:r>
            <a:r>
              <a:rPr b="1" lang="en" sz="1800">
                <a:solidFill>
                  <a:srgbClr val="B3B8C5"/>
                </a:solidFill>
                <a:latin typeface="Consolas"/>
                <a:ea typeface="Consolas"/>
                <a:cs typeface="Consolas"/>
                <a:sym typeface="Consolas"/>
              </a:rPr>
              <a:t>(</a:t>
            </a:r>
            <a:r>
              <a:rPr b="1" lang="en" sz="1800">
                <a:solidFill>
                  <a:srgbClr val="A4BD00"/>
                </a:solidFill>
                <a:latin typeface="Consolas"/>
                <a:ea typeface="Consolas"/>
                <a:cs typeface="Consolas"/>
                <a:sym typeface="Consolas"/>
              </a:rPr>
              <a:t>"click"</a:t>
            </a:r>
            <a:r>
              <a:rPr b="1" lang="en" sz="1800">
                <a:solidFill>
                  <a:srgbClr val="B3B3B3"/>
                </a:solidFill>
                <a:latin typeface="Consolas"/>
                <a:ea typeface="Consolas"/>
                <a:cs typeface="Consolas"/>
                <a:sym typeface="Consolas"/>
              </a:rPr>
              <a:t>,</a:t>
            </a:r>
            <a:r>
              <a:rPr b="1" lang="en" sz="1800">
                <a:solidFill>
                  <a:srgbClr val="B3B8C5"/>
                </a:solidFill>
                <a:latin typeface="Consolas"/>
                <a:ea typeface="Consolas"/>
                <a:cs typeface="Consolas"/>
                <a:sym typeface="Consolas"/>
              </a:rPr>
              <a:t> </a:t>
            </a:r>
            <a:r>
              <a:rPr b="1" lang="en" sz="1800">
                <a:solidFill>
                  <a:srgbClr val="A8AEBD"/>
                </a:solidFill>
                <a:latin typeface="Consolas"/>
                <a:ea typeface="Consolas"/>
                <a:cs typeface="Consolas"/>
                <a:sym typeface="Consolas"/>
              </a:rPr>
              <a:t>handleClick</a:t>
            </a:r>
            <a:r>
              <a:rPr b="1" lang="en" sz="1800">
                <a:solidFill>
                  <a:srgbClr val="B3B8C5"/>
                </a:solidFill>
                <a:latin typeface="Consolas"/>
                <a:ea typeface="Consolas"/>
                <a:cs typeface="Consolas"/>
                <a:sym typeface="Consolas"/>
              </a:rPr>
              <a:t>)</a:t>
            </a:r>
            <a:r>
              <a:rPr b="1" lang="en" sz="1800">
                <a:solidFill>
                  <a:srgbClr val="B3B3B3"/>
                </a:solidFill>
                <a:latin typeface="Consolas"/>
                <a:ea typeface="Consolas"/>
                <a:cs typeface="Consolas"/>
                <a:sym typeface="Consolas"/>
              </a:rPr>
              <a:t>;</a:t>
            </a:r>
            <a:endParaRPr b="1" sz="1800">
              <a:solidFill>
                <a:srgbClr val="B3B3B3"/>
              </a:solidFill>
              <a:latin typeface="Consolas"/>
              <a:ea typeface="Consolas"/>
              <a:cs typeface="Consolas"/>
              <a:sym typeface="Consolas"/>
            </a:endParaRPr>
          </a:p>
          <a:p>
            <a:pPr indent="0" lvl="0" marL="0" rtl="0" algn="l">
              <a:lnSpc>
                <a:spcPct val="150000"/>
              </a:lnSpc>
              <a:spcBef>
                <a:spcPts val="0"/>
              </a:spcBef>
              <a:spcAft>
                <a:spcPts val="0"/>
              </a:spcAft>
              <a:buNone/>
            </a:pPr>
            <a:r>
              <a:t/>
            </a:r>
            <a:endParaRPr b="1" i="1" sz="1800">
              <a:solidFill>
                <a:srgbClr val="626A73"/>
              </a:solidFill>
              <a:latin typeface="Consolas"/>
              <a:ea typeface="Consolas"/>
              <a:cs typeface="Consolas"/>
              <a:sym typeface="Consolas"/>
            </a:endParaRPr>
          </a:p>
          <a:p>
            <a:pPr indent="0" lvl="0" marL="0" rtl="0" algn="l">
              <a:spcBef>
                <a:spcPts val="0"/>
              </a:spcBef>
              <a:spcAft>
                <a:spcPts val="0"/>
              </a:spcAft>
              <a:buNone/>
            </a:pPr>
            <a:r>
              <a:t/>
            </a:r>
            <a:endParaRPr sz="1800"/>
          </a:p>
        </p:txBody>
      </p:sp>
      <p:sp>
        <p:nvSpPr>
          <p:cNvPr id="1307" name="Google Shape;1307;p85"/>
          <p:cNvSpPr txBox="1"/>
          <p:nvPr/>
        </p:nvSpPr>
        <p:spPr>
          <a:xfrm>
            <a:off x="451350" y="2892050"/>
            <a:ext cx="6705600" cy="1743900"/>
          </a:xfrm>
          <a:prstGeom prst="rect">
            <a:avLst/>
          </a:prstGeom>
          <a:solidFill>
            <a:srgbClr val="000000"/>
          </a:solid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Clr>
                <a:schemeClr val="dk1"/>
              </a:buClr>
              <a:buSzPts val="1100"/>
              <a:buFont typeface="Arial"/>
              <a:buNone/>
            </a:pPr>
            <a:r>
              <a:rPr b="1" lang="en" sz="1800">
                <a:solidFill>
                  <a:srgbClr val="A8AEBD"/>
                </a:solidFill>
                <a:latin typeface="Consolas"/>
                <a:ea typeface="Consolas"/>
                <a:cs typeface="Consolas"/>
                <a:sym typeface="Consolas"/>
              </a:rPr>
              <a:t>button</a:t>
            </a:r>
            <a:r>
              <a:rPr b="1" lang="en" sz="1800">
                <a:solidFill>
                  <a:srgbClr val="F29668"/>
                </a:solidFill>
                <a:latin typeface="Consolas"/>
                <a:ea typeface="Consolas"/>
                <a:cs typeface="Consolas"/>
                <a:sym typeface="Consolas"/>
              </a:rPr>
              <a:t>.</a:t>
            </a:r>
            <a:r>
              <a:rPr b="1" lang="en" sz="1800">
                <a:solidFill>
                  <a:srgbClr val="FF8533"/>
                </a:solidFill>
                <a:latin typeface="Consolas"/>
                <a:ea typeface="Consolas"/>
                <a:cs typeface="Consolas"/>
                <a:sym typeface="Consolas"/>
              </a:rPr>
              <a:t>on</a:t>
            </a:r>
            <a:r>
              <a:rPr b="1" lang="en" sz="1800">
                <a:solidFill>
                  <a:srgbClr val="B3B8C5"/>
                </a:solidFill>
                <a:latin typeface="Consolas"/>
                <a:ea typeface="Consolas"/>
                <a:cs typeface="Consolas"/>
                <a:sym typeface="Consolas"/>
              </a:rPr>
              <a:t>(</a:t>
            </a:r>
            <a:r>
              <a:rPr b="1" lang="en" sz="1800">
                <a:solidFill>
                  <a:srgbClr val="A4BD00"/>
                </a:solidFill>
                <a:latin typeface="Consolas"/>
                <a:ea typeface="Consolas"/>
                <a:cs typeface="Consolas"/>
                <a:sym typeface="Consolas"/>
              </a:rPr>
              <a:t>"click"</a:t>
            </a:r>
            <a:r>
              <a:rPr b="1" lang="en" sz="1800">
                <a:solidFill>
                  <a:srgbClr val="B3B3B3"/>
                </a:solidFill>
                <a:latin typeface="Consolas"/>
                <a:ea typeface="Consolas"/>
                <a:cs typeface="Consolas"/>
                <a:sym typeface="Consolas"/>
              </a:rPr>
              <a:t>,</a:t>
            </a:r>
            <a:r>
              <a:rPr b="1" lang="en" sz="1800">
                <a:solidFill>
                  <a:srgbClr val="B3B8C5"/>
                </a:solidFill>
                <a:latin typeface="Consolas"/>
                <a:ea typeface="Consolas"/>
                <a:cs typeface="Consolas"/>
                <a:sym typeface="Consolas"/>
              </a:rPr>
              <a:t> </a:t>
            </a:r>
            <a:r>
              <a:rPr b="1" lang="en" sz="1800">
                <a:solidFill>
                  <a:srgbClr val="C1D841"/>
                </a:solidFill>
                <a:latin typeface="Consolas"/>
                <a:ea typeface="Consolas"/>
                <a:cs typeface="Consolas"/>
                <a:sym typeface="Consolas"/>
              </a:rPr>
              <a:t>function</a:t>
            </a:r>
            <a:r>
              <a:rPr b="1" lang="en" sz="1800">
                <a:solidFill>
                  <a:srgbClr val="B3B8C5"/>
                </a:solidFill>
                <a:latin typeface="Consolas"/>
                <a:ea typeface="Consolas"/>
                <a:cs typeface="Consolas"/>
                <a:sym typeface="Consolas"/>
              </a:rPr>
              <a:t>() {</a:t>
            </a:r>
            <a:endParaRPr b="1" sz="1800">
              <a:solidFill>
                <a:srgbClr val="B3B8C5"/>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b="1" lang="en" sz="1800">
                <a:solidFill>
                  <a:srgbClr val="39BAE6"/>
                </a:solidFill>
                <a:latin typeface="Consolas"/>
                <a:ea typeface="Consolas"/>
                <a:cs typeface="Consolas"/>
                <a:sym typeface="Consolas"/>
              </a:rPr>
              <a:t> console</a:t>
            </a:r>
            <a:r>
              <a:rPr b="1" lang="en" sz="1800">
                <a:solidFill>
                  <a:srgbClr val="F29668"/>
                </a:solidFill>
                <a:latin typeface="Consolas"/>
                <a:ea typeface="Consolas"/>
                <a:cs typeface="Consolas"/>
                <a:sym typeface="Consolas"/>
              </a:rPr>
              <a:t>.</a:t>
            </a:r>
            <a:r>
              <a:rPr b="1" lang="en" sz="1800">
                <a:solidFill>
                  <a:srgbClr val="FF0066"/>
                </a:solidFill>
                <a:latin typeface="Consolas"/>
                <a:ea typeface="Consolas"/>
                <a:cs typeface="Consolas"/>
                <a:sym typeface="Consolas"/>
              </a:rPr>
              <a:t>log</a:t>
            </a:r>
            <a:r>
              <a:rPr b="1" lang="en" sz="1800">
                <a:solidFill>
                  <a:srgbClr val="B3B8C5"/>
                </a:solidFill>
                <a:latin typeface="Consolas"/>
                <a:ea typeface="Consolas"/>
                <a:cs typeface="Consolas"/>
                <a:sym typeface="Consolas"/>
              </a:rPr>
              <a:t>(</a:t>
            </a:r>
            <a:r>
              <a:rPr b="1" lang="en" sz="1800">
                <a:solidFill>
                  <a:srgbClr val="A4BD00"/>
                </a:solidFill>
                <a:latin typeface="Consolas"/>
                <a:ea typeface="Consolas"/>
                <a:cs typeface="Consolas"/>
                <a:sym typeface="Consolas"/>
              </a:rPr>
              <a:t>"Hi, a button was clicked!"</a:t>
            </a:r>
            <a:r>
              <a:rPr b="1" lang="en" sz="1800">
                <a:solidFill>
                  <a:srgbClr val="B3B8C5"/>
                </a:solidFill>
                <a:latin typeface="Consolas"/>
                <a:ea typeface="Consolas"/>
                <a:cs typeface="Consolas"/>
                <a:sym typeface="Consolas"/>
              </a:rPr>
              <a:t>)</a:t>
            </a:r>
            <a:r>
              <a:rPr b="1" lang="en" sz="1800">
                <a:solidFill>
                  <a:srgbClr val="B3B3B3"/>
                </a:solidFill>
                <a:latin typeface="Consolas"/>
                <a:ea typeface="Consolas"/>
                <a:cs typeface="Consolas"/>
                <a:sym typeface="Consolas"/>
              </a:rPr>
              <a:t>;</a:t>
            </a:r>
            <a:endParaRPr b="1" sz="1800">
              <a:solidFill>
                <a:srgbClr val="B3B3B3"/>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b="1" lang="en" sz="1800">
                <a:solidFill>
                  <a:srgbClr val="39BAE6"/>
                </a:solidFill>
                <a:latin typeface="Consolas"/>
                <a:ea typeface="Consolas"/>
                <a:cs typeface="Consolas"/>
                <a:sym typeface="Consolas"/>
              </a:rPr>
              <a:t> console</a:t>
            </a:r>
            <a:r>
              <a:rPr b="1" lang="en" sz="1800">
                <a:solidFill>
                  <a:srgbClr val="F29668"/>
                </a:solidFill>
                <a:latin typeface="Consolas"/>
                <a:ea typeface="Consolas"/>
                <a:cs typeface="Consolas"/>
                <a:sym typeface="Consolas"/>
              </a:rPr>
              <a:t>.</a:t>
            </a:r>
            <a:r>
              <a:rPr b="1" lang="en" sz="1800">
                <a:solidFill>
                  <a:srgbClr val="FF0066"/>
                </a:solidFill>
                <a:latin typeface="Consolas"/>
                <a:ea typeface="Consolas"/>
                <a:cs typeface="Consolas"/>
                <a:sym typeface="Consolas"/>
              </a:rPr>
              <a:t>log</a:t>
            </a:r>
            <a:r>
              <a:rPr b="1" lang="en" sz="1800">
                <a:solidFill>
                  <a:srgbClr val="B3B8C5"/>
                </a:solidFill>
                <a:latin typeface="Consolas"/>
                <a:ea typeface="Consolas"/>
                <a:cs typeface="Consolas"/>
                <a:sym typeface="Consolas"/>
              </a:rPr>
              <a:t>(</a:t>
            </a:r>
            <a:r>
              <a:rPr b="1" lang="en" sz="1800">
                <a:solidFill>
                  <a:srgbClr val="A8AEBD"/>
                </a:solidFill>
                <a:latin typeface="Consolas"/>
                <a:ea typeface="Consolas"/>
                <a:cs typeface="Consolas"/>
                <a:sym typeface="Consolas"/>
              </a:rPr>
              <a:t>d3</a:t>
            </a:r>
            <a:r>
              <a:rPr b="1" lang="en" sz="1800">
                <a:solidFill>
                  <a:srgbClr val="F29668"/>
                </a:solidFill>
                <a:latin typeface="Consolas"/>
                <a:ea typeface="Consolas"/>
                <a:cs typeface="Consolas"/>
                <a:sym typeface="Consolas"/>
              </a:rPr>
              <a:t>.</a:t>
            </a:r>
            <a:r>
              <a:rPr b="1" lang="en" sz="1800">
                <a:solidFill>
                  <a:srgbClr val="A8AEBD"/>
                </a:solidFill>
                <a:latin typeface="Consolas"/>
                <a:ea typeface="Consolas"/>
                <a:cs typeface="Consolas"/>
                <a:sym typeface="Consolas"/>
              </a:rPr>
              <a:t>event</a:t>
            </a:r>
            <a:r>
              <a:rPr b="1" lang="en" sz="1800">
                <a:solidFill>
                  <a:srgbClr val="F29668"/>
                </a:solidFill>
                <a:latin typeface="Consolas"/>
                <a:ea typeface="Consolas"/>
                <a:cs typeface="Consolas"/>
                <a:sym typeface="Consolas"/>
              </a:rPr>
              <a:t>.</a:t>
            </a:r>
            <a:r>
              <a:rPr b="1" lang="en" sz="1800">
                <a:solidFill>
                  <a:srgbClr val="A8AEBD"/>
                </a:solidFill>
                <a:latin typeface="Consolas"/>
                <a:ea typeface="Consolas"/>
                <a:cs typeface="Consolas"/>
                <a:sym typeface="Consolas"/>
              </a:rPr>
              <a:t>target</a:t>
            </a:r>
            <a:r>
              <a:rPr b="1" lang="en" sz="1800">
                <a:solidFill>
                  <a:srgbClr val="B3B8C5"/>
                </a:solidFill>
                <a:latin typeface="Consolas"/>
                <a:ea typeface="Consolas"/>
                <a:cs typeface="Consolas"/>
                <a:sym typeface="Consolas"/>
              </a:rPr>
              <a:t>)</a:t>
            </a:r>
            <a:r>
              <a:rPr b="1" lang="en" sz="1800">
                <a:solidFill>
                  <a:srgbClr val="B3B3B3"/>
                </a:solidFill>
                <a:latin typeface="Consolas"/>
                <a:ea typeface="Consolas"/>
                <a:cs typeface="Consolas"/>
                <a:sym typeface="Consolas"/>
              </a:rPr>
              <a:t>;</a:t>
            </a:r>
            <a:endParaRPr b="1" sz="1800">
              <a:solidFill>
                <a:srgbClr val="B3B3B3"/>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b="1" lang="en" sz="1800">
                <a:solidFill>
                  <a:srgbClr val="B3B8C5"/>
                </a:solidFill>
                <a:latin typeface="Consolas"/>
                <a:ea typeface="Consolas"/>
                <a:cs typeface="Consolas"/>
                <a:sym typeface="Consolas"/>
              </a:rPr>
              <a:t>})</a:t>
            </a:r>
            <a:r>
              <a:rPr b="1" lang="en" sz="1800">
                <a:solidFill>
                  <a:srgbClr val="B3B3B3"/>
                </a:solidFill>
                <a:latin typeface="Consolas"/>
                <a:ea typeface="Consolas"/>
                <a:cs typeface="Consolas"/>
                <a:sym typeface="Consolas"/>
              </a:rPr>
              <a:t>;</a:t>
            </a:r>
            <a:endParaRPr b="1" sz="1800">
              <a:solidFill>
                <a:srgbClr val="A8AEBD"/>
              </a:solidFill>
              <a:latin typeface="Consolas"/>
              <a:ea typeface="Consolas"/>
              <a:cs typeface="Consolas"/>
              <a:sym typeface="Consolas"/>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1" name="Shape 1311"/>
        <p:cNvGrpSpPr/>
        <p:nvPr/>
      </p:nvGrpSpPr>
      <p:grpSpPr>
        <a:xfrm>
          <a:off x="0" y="0"/>
          <a:ext cx="0" cy="0"/>
          <a:chOff x="0" y="0"/>
          <a:chExt cx="0" cy="0"/>
        </a:xfrm>
      </p:grpSpPr>
      <p:sp>
        <p:nvSpPr>
          <p:cNvPr id="1312" name="Google Shape;1312;p86"/>
          <p:cNvSpPr txBox="1"/>
          <p:nvPr>
            <p:ph type="title"/>
          </p:nvPr>
        </p:nvSpPr>
        <p:spPr>
          <a:xfrm>
            <a:off x="-12125"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D3 Event Listeners</a:t>
            </a:r>
            <a:endParaRPr>
              <a:solidFill>
                <a:schemeClr val="dk1"/>
              </a:solidFill>
            </a:endParaRPr>
          </a:p>
          <a:p>
            <a:pPr indent="0" lvl="0" marL="0" rtl="0" algn="l">
              <a:spcBef>
                <a:spcPts val="0"/>
              </a:spcBef>
              <a:spcAft>
                <a:spcPts val="0"/>
              </a:spcAft>
              <a:buNone/>
            </a:pPr>
            <a:r>
              <a:t/>
            </a:r>
            <a:endParaRPr/>
          </a:p>
        </p:txBody>
      </p:sp>
      <p:sp>
        <p:nvSpPr>
          <p:cNvPr id="1313" name="Google Shape;1313;p86"/>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 They are just like functions that can execute code or call other functions.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t>Input elements can trigger change events.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1314" name="Google Shape;1314;p86"/>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315" name="Google Shape;1315;p86"/>
          <p:cNvSpPr txBox="1"/>
          <p:nvPr/>
        </p:nvSpPr>
        <p:spPr>
          <a:xfrm>
            <a:off x="451350" y="1183050"/>
            <a:ext cx="8482200" cy="1151700"/>
          </a:xfrm>
          <a:prstGeom prst="rect">
            <a:avLst/>
          </a:prstGeom>
          <a:solidFill>
            <a:srgbClr val="000000"/>
          </a:solid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Clr>
                <a:schemeClr val="dk1"/>
              </a:buClr>
              <a:buSzPts val="1100"/>
              <a:buFont typeface="Arial"/>
              <a:buNone/>
            </a:pPr>
            <a:r>
              <a:rPr b="1" lang="en">
                <a:solidFill>
                  <a:srgbClr val="A8AEBD"/>
                </a:solidFill>
                <a:latin typeface="Consolas"/>
                <a:ea typeface="Consolas"/>
                <a:cs typeface="Consolas"/>
                <a:sym typeface="Consolas"/>
              </a:rPr>
              <a:t>button</a:t>
            </a:r>
            <a:r>
              <a:rPr b="1" lang="en">
                <a:solidFill>
                  <a:srgbClr val="F29668"/>
                </a:solidFill>
                <a:latin typeface="Consolas"/>
                <a:ea typeface="Consolas"/>
                <a:cs typeface="Consolas"/>
                <a:sym typeface="Consolas"/>
              </a:rPr>
              <a:t>.</a:t>
            </a:r>
            <a:r>
              <a:rPr b="1" lang="en">
                <a:solidFill>
                  <a:srgbClr val="FF8533"/>
                </a:solidFill>
                <a:latin typeface="Consolas"/>
                <a:ea typeface="Consolas"/>
                <a:cs typeface="Consolas"/>
                <a:sym typeface="Consolas"/>
              </a:rPr>
              <a:t>on</a:t>
            </a:r>
            <a:r>
              <a:rPr b="1" lang="en">
                <a:solidFill>
                  <a:srgbClr val="B3B8C5"/>
                </a:solidFill>
                <a:latin typeface="Consolas"/>
                <a:ea typeface="Consolas"/>
                <a:cs typeface="Consolas"/>
                <a:sym typeface="Consolas"/>
              </a:rPr>
              <a:t>(</a:t>
            </a:r>
            <a:r>
              <a:rPr b="1" lang="en">
                <a:solidFill>
                  <a:srgbClr val="A4BD00"/>
                </a:solidFill>
                <a:latin typeface="Consolas"/>
                <a:ea typeface="Consolas"/>
                <a:cs typeface="Consolas"/>
                <a:sym typeface="Consolas"/>
              </a:rPr>
              <a:t>"click"</a:t>
            </a:r>
            <a:r>
              <a:rPr b="1" lang="en">
                <a:solidFill>
                  <a:srgbClr val="B3B3B3"/>
                </a:solidFill>
                <a:latin typeface="Consolas"/>
                <a:ea typeface="Consolas"/>
                <a:cs typeface="Consolas"/>
                <a:sym typeface="Consolas"/>
              </a:rPr>
              <a:t>,</a:t>
            </a:r>
            <a:r>
              <a:rPr b="1" lang="en">
                <a:solidFill>
                  <a:srgbClr val="B3B8C5"/>
                </a:solidFill>
                <a:latin typeface="Consolas"/>
                <a:ea typeface="Consolas"/>
                <a:cs typeface="Consolas"/>
                <a:sym typeface="Consolas"/>
              </a:rPr>
              <a:t> </a:t>
            </a:r>
            <a:r>
              <a:rPr b="1" lang="en">
                <a:solidFill>
                  <a:srgbClr val="C1D841"/>
                </a:solidFill>
                <a:latin typeface="Consolas"/>
                <a:ea typeface="Consolas"/>
                <a:cs typeface="Consolas"/>
                <a:sym typeface="Consolas"/>
              </a:rPr>
              <a:t>function</a:t>
            </a:r>
            <a:r>
              <a:rPr b="1" lang="en">
                <a:solidFill>
                  <a:srgbClr val="B3B8C5"/>
                </a:solidFill>
                <a:latin typeface="Consolas"/>
                <a:ea typeface="Consolas"/>
                <a:cs typeface="Consolas"/>
                <a:sym typeface="Consolas"/>
              </a:rPr>
              <a:t>() {</a:t>
            </a:r>
            <a:endParaRPr b="1">
              <a:solidFill>
                <a:srgbClr val="B3B8C5"/>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b="1" lang="en">
                <a:solidFill>
                  <a:srgbClr val="A8AEBD"/>
                </a:solidFill>
                <a:latin typeface="Consolas"/>
                <a:ea typeface="Consolas"/>
                <a:cs typeface="Consolas"/>
                <a:sym typeface="Consolas"/>
              </a:rPr>
              <a:t> d3</a:t>
            </a:r>
            <a:r>
              <a:rPr b="1" lang="en">
                <a:solidFill>
                  <a:srgbClr val="F29668"/>
                </a:solidFill>
                <a:latin typeface="Consolas"/>
                <a:ea typeface="Consolas"/>
                <a:cs typeface="Consolas"/>
                <a:sym typeface="Consolas"/>
              </a:rPr>
              <a:t>.</a:t>
            </a:r>
            <a:r>
              <a:rPr b="1" lang="en">
                <a:solidFill>
                  <a:srgbClr val="FF8533"/>
                </a:solidFill>
                <a:latin typeface="Consolas"/>
                <a:ea typeface="Consolas"/>
                <a:cs typeface="Consolas"/>
                <a:sym typeface="Consolas"/>
              </a:rPr>
              <a:t>select</a:t>
            </a:r>
            <a:r>
              <a:rPr b="1" lang="en">
                <a:solidFill>
                  <a:srgbClr val="B3B8C5"/>
                </a:solidFill>
                <a:latin typeface="Consolas"/>
                <a:ea typeface="Consolas"/>
                <a:cs typeface="Consolas"/>
                <a:sym typeface="Consolas"/>
              </a:rPr>
              <a:t>(</a:t>
            </a:r>
            <a:r>
              <a:rPr b="1" lang="en">
                <a:solidFill>
                  <a:srgbClr val="A4BD00"/>
                </a:solidFill>
                <a:latin typeface="Consolas"/>
                <a:ea typeface="Consolas"/>
                <a:cs typeface="Consolas"/>
                <a:sym typeface="Consolas"/>
              </a:rPr>
              <a:t>".giphy-me"</a:t>
            </a:r>
            <a:r>
              <a:rPr b="1" lang="en">
                <a:solidFill>
                  <a:srgbClr val="B3B8C5"/>
                </a:solidFill>
                <a:latin typeface="Consolas"/>
                <a:ea typeface="Consolas"/>
                <a:cs typeface="Consolas"/>
                <a:sym typeface="Consolas"/>
              </a:rPr>
              <a:t>)</a:t>
            </a:r>
            <a:r>
              <a:rPr b="1" lang="en">
                <a:solidFill>
                  <a:srgbClr val="F29668"/>
                </a:solidFill>
                <a:latin typeface="Consolas"/>
                <a:ea typeface="Consolas"/>
                <a:cs typeface="Consolas"/>
                <a:sym typeface="Consolas"/>
              </a:rPr>
              <a:t>.</a:t>
            </a:r>
            <a:r>
              <a:rPr b="1" lang="en">
                <a:solidFill>
                  <a:srgbClr val="FF8533"/>
                </a:solidFill>
                <a:latin typeface="Consolas"/>
                <a:ea typeface="Consolas"/>
                <a:cs typeface="Consolas"/>
                <a:sym typeface="Consolas"/>
              </a:rPr>
              <a:t>html</a:t>
            </a:r>
            <a:r>
              <a:rPr b="1" lang="en">
                <a:solidFill>
                  <a:srgbClr val="B3B8C5"/>
                </a:solidFill>
                <a:latin typeface="Consolas"/>
                <a:ea typeface="Consolas"/>
                <a:cs typeface="Consolas"/>
                <a:sym typeface="Consolas"/>
              </a:rPr>
              <a:t>(</a:t>
            </a:r>
            <a:r>
              <a:rPr b="1" lang="en">
                <a:solidFill>
                  <a:srgbClr val="A4BD00"/>
                </a:solidFill>
                <a:latin typeface="Consolas"/>
                <a:ea typeface="Consolas"/>
                <a:cs typeface="Consolas"/>
                <a:sym typeface="Consolas"/>
              </a:rPr>
              <a:t>"&lt;img src='</a:t>
            </a:r>
            <a:r>
              <a:rPr b="1" lang="en" u="sng">
                <a:solidFill>
                  <a:schemeClr val="accent5"/>
                </a:solidFill>
                <a:latin typeface="Consolas"/>
                <a:ea typeface="Consolas"/>
                <a:cs typeface="Consolas"/>
                <a:sym typeface="Consolas"/>
                <a:hlinkClick r:id="rId3">
                  <a:extLst>
                    <a:ext uri="{A12FA001-AC4F-418D-AE19-62706E023703}">
                      <ahyp:hlinkClr val="tx"/>
                    </a:ext>
                  </a:extLst>
                </a:hlinkClick>
              </a:rPr>
              <a:t>https://gph.to/2Krfn0w'alt='giphy</a:t>
            </a:r>
            <a:r>
              <a:rPr b="1" lang="en">
                <a:solidFill>
                  <a:srgbClr val="A4BD00"/>
                </a:solidFill>
                <a:latin typeface="Consolas"/>
                <a:ea typeface="Consolas"/>
                <a:cs typeface="Consolas"/>
                <a:sym typeface="Consolas"/>
              </a:rPr>
              <a:t>'&gt;"</a:t>
            </a:r>
            <a:r>
              <a:rPr b="1" lang="en">
                <a:solidFill>
                  <a:srgbClr val="B3B8C5"/>
                </a:solidFill>
                <a:latin typeface="Consolas"/>
                <a:ea typeface="Consolas"/>
                <a:cs typeface="Consolas"/>
                <a:sym typeface="Consolas"/>
              </a:rPr>
              <a:t>)</a:t>
            </a:r>
            <a:r>
              <a:rPr b="1" lang="en">
                <a:solidFill>
                  <a:srgbClr val="B3B3B3"/>
                </a:solidFill>
                <a:latin typeface="Consolas"/>
                <a:ea typeface="Consolas"/>
                <a:cs typeface="Consolas"/>
                <a:sym typeface="Consolas"/>
              </a:rPr>
              <a:t>;</a:t>
            </a:r>
            <a:endParaRPr b="1">
              <a:solidFill>
                <a:srgbClr val="B3B3B3"/>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b="1" lang="en">
                <a:solidFill>
                  <a:srgbClr val="B3B8C5"/>
                </a:solidFill>
                <a:latin typeface="Consolas"/>
                <a:ea typeface="Consolas"/>
                <a:cs typeface="Consolas"/>
                <a:sym typeface="Consolas"/>
              </a:rPr>
              <a:t>})</a:t>
            </a:r>
            <a:r>
              <a:rPr b="1" lang="en">
                <a:solidFill>
                  <a:srgbClr val="B3B3B3"/>
                </a:solidFill>
                <a:latin typeface="Consolas"/>
                <a:ea typeface="Consolas"/>
                <a:cs typeface="Consolas"/>
                <a:sym typeface="Consolas"/>
              </a:rPr>
              <a:t>;</a:t>
            </a:r>
            <a:endParaRPr b="1">
              <a:solidFill>
                <a:srgbClr val="A8AEBD"/>
              </a:solidFill>
              <a:latin typeface="Consolas"/>
              <a:ea typeface="Consolas"/>
              <a:cs typeface="Consolas"/>
              <a:sym typeface="Consolas"/>
            </a:endParaRPr>
          </a:p>
        </p:txBody>
      </p:sp>
      <p:sp>
        <p:nvSpPr>
          <p:cNvPr id="1316" name="Google Shape;1316;p86"/>
          <p:cNvSpPr txBox="1"/>
          <p:nvPr/>
        </p:nvSpPr>
        <p:spPr>
          <a:xfrm>
            <a:off x="451350" y="3153300"/>
            <a:ext cx="6705600" cy="1364100"/>
          </a:xfrm>
          <a:prstGeom prst="rect">
            <a:avLst/>
          </a:prstGeom>
          <a:solidFill>
            <a:srgbClr val="000000"/>
          </a:solid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None/>
            </a:pPr>
            <a:r>
              <a:rPr b="1" lang="en">
                <a:solidFill>
                  <a:srgbClr val="A8AEBD"/>
                </a:solidFill>
                <a:latin typeface="Consolas"/>
                <a:ea typeface="Consolas"/>
                <a:cs typeface="Consolas"/>
                <a:sym typeface="Consolas"/>
              </a:rPr>
              <a:t>inputField</a:t>
            </a:r>
            <a:r>
              <a:rPr b="1" lang="en">
                <a:solidFill>
                  <a:srgbClr val="F29668"/>
                </a:solidFill>
                <a:latin typeface="Consolas"/>
                <a:ea typeface="Consolas"/>
                <a:cs typeface="Consolas"/>
                <a:sym typeface="Consolas"/>
              </a:rPr>
              <a:t>.</a:t>
            </a:r>
            <a:r>
              <a:rPr b="1" lang="en">
                <a:solidFill>
                  <a:srgbClr val="FF8533"/>
                </a:solidFill>
                <a:latin typeface="Consolas"/>
                <a:ea typeface="Consolas"/>
                <a:cs typeface="Consolas"/>
                <a:sym typeface="Consolas"/>
              </a:rPr>
              <a:t>on</a:t>
            </a:r>
            <a:r>
              <a:rPr b="1" lang="en">
                <a:solidFill>
                  <a:srgbClr val="B3B8C5"/>
                </a:solidFill>
                <a:latin typeface="Consolas"/>
                <a:ea typeface="Consolas"/>
                <a:cs typeface="Consolas"/>
                <a:sym typeface="Consolas"/>
              </a:rPr>
              <a:t>(</a:t>
            </a:r>
            <a:r>
              <a:rPr b="1" lang="en">
                <a:solidFill>
                  <a:srgbClr val="A4BD00"/>
                </a:solidFill>
                <a:latin typeface="Consolas"/>
                <a:ea typeface="Consolas"/>
                <a:cs typeface="Consolas"/>
                <a:sym typeface="Consolas"/>
              </a:rPr>
              <a:t>"change"</a:t>
            </a:r>
            <a:r>
              <a:rPr b="1" lang="en">
                <a:solidFill>
                  <a:srgbClr val="B3B3B3"/>
                </a:solidFill>
                <a:latin typeface="Consolas"/>
                <a:ea typeface="Consolas"/>
                <a:cs typeface="Consolas"/>
                <a:sym typeface="Consolas"/>
              </a:rPr>
              <a:t>,</a:t>
            </a:r>
            <a:r>
              <a:rPr b="1" lang="en">
                <a:solidFill>
                  <a:srgbClr val="B3B8C5"/>
                </a:solidFill>
                <a:latin typeface="Consolas"/>
                <a:ea typeface="Consolas"/>
                <a:cs typeface="Consolas"/>
                <a:sym typeface="Consolas"/>
              </a:rPr>
              <a:t> </a:t>
            </a:r>
            <a:r>
              <a:rPr b="1" lang="en">
                <a:solidFill>
                  <a:srgbClr val="C1D841"/>
                </a:solidFill>
                <a:latin typeface="Consolas"/>
                <a:ea typeface="Consolas"/>
                <a:cs typeface="Consolas"/>
                <a:sym typeface="Consolas"/>
              </a:rPr>
              <a:t>function</a:t>
            </a:r>
            <a:r>
              <a:rPr b="1" lang="en">
                <a:solidFill>
                  <a:srgbClr val="B3B8C5"/>
                </a:solidFill>
                <a:latin typeface="Consolas"/>
                <a:ea typeface="Consolas"/>
                <a:cs typeface="Consolas"/>
                <a:sym typeface="Consolas"/>
              </a:rPr>
              <a:t>() {</a:t>
            </a:r>
            <a:endParaRPr b="1">
              <a:solidFill>
                <a:srgbClr val="B3B8C5"/>
              </a:solidFill>
              <a:latin typeface="Consolas"/>
              <a:ea typeface="Consolas"/>
              <a:cs typeface="Consolas"/>
              <a:sym typeface="Consolas"/>
            </a:endParaRPr>
          </a:p>
          <a:p>
            <a:pPr indent="0" lvl="0" marL="0" rtl="0" algn="l">
              <a:lnSpc>
                <a:spcPct val="115000"/>
              </a:lnSpc>
              <a:spcBef>
                <a:spcPts val="0"/>
              </a:spcBef>
              <a:spcAft>
                <a:spcPts val="0"/>
              </a:spcAft>
              <a:buNone/>
            </a:pPr>
            <a:r>
              <a:rPr b="1" lang="en">
                <a:solidFill>
                  <a:srgbClr val="827DB5"/>
                </a:solidFill>
                <a:latin typeface="Consolas"/>
                <a:ea typeface="Consolas"/>
                <a:cs typeface="Consolas"/>
                <a:sym typeface="Consolas"/>
              </a:rPr>
              <a:t>  var</a:t>
            </a:r>
            <a:r>
              <a:rPr b="1" lang="en">
                <a:solidFill>
                  <a:srgbClr val="B3B8C5"/>
                </a:solidFill>
                <a:latin typeface="Consolas"/>
                <a:ea typeface="Consolas"/>
                <a:cs typeface="Consolas"/>
                <a:sym typeface="Consolas"/>
              </a:rPr>
              <a:t> </a:t>
            </a:r>
            <a:r>
              <a:rPr b="1" lang="en">
                <a:solidFill>
                  <a:srgbClr val="A8AEBD"/>
                </a:solidFill>
                <a:latin typeface="Consolas"/>
                <a:ea typeface="Consolas"/>
                <a:cs typeface="Consolas"/>
                <a:sym typeface="Consolas"/>
              </a:rPr>
              <a:t>newText</a:t>
            </a:r>
            <a:r>
              <a:rPr b="1" lang="en">
                <a:solidFill>
                  <a:srgbClr val="B3B8C5"/>
                </a:solidFill>
                <a:latin typeface="Consolas"/>
                <a:ea typeface="Consolas"/>
                <a:cs typeface="Consolas"/>
                <a:sym typeface="Consolas"/>
              </a:rPr>
              <a:t> </a:t>
            </a:r>
            <a:r>
              <a:rPr b="1" lang="en">
                <a:solidFill>
                  <a:srgbClr val="FF6600"/>
                </a:solidFill>
                <a:latin typeface="Consolas"/>
                <a:ea typeface="Consolas"/>
                <a:cs typeface="Consolas"/>
                <a:sym typeface="Consolas"/>
              </a:rPr>
              <a:t>=</a:t>
            </a:r>
            <a:r>
              <a:rPr b="1" lang="en">
                <a:solidFill>
                  <a:srgbClr val="B3B8C5"/>
                </a:solidFill>
                <a:latin typeface="Consolas"/>
                <a:ea typeface="Consolas"/>
                <a:cs typeface="Consolas"/>
                <a:sym typeface="Consolas"/>
              </a:rPr>
              <a:t> </a:t>
            </a:r>
            <a:r>
              <a:rPr b="1" lang="en">
                <a:solidFill>
                  <a:srgbClr val="A8AEBD"/>
                </a:solidFill>
                <a:latin typeface="Consolas"/>
                <a:ea typeface="Consolas"/>
                <a:cs typeface="Consolas"/>
                <a:sym typeface="Consolas"/>
              </a:rPr>
              <a:t>d3</a:t>
            </a:r>
            <a:r>
              <a:rPr b="1" lang="en">
                <a:solidFill>
                  <a:srgbClr val="F29668"/>
                </a:solidFill>
                <a:latin typeface="Consolas"/>
                <a:ea typeface="Consolas"/>
                <a:cs typeface="Consolas"/>
                <a:sym typeface="Consolas"/>
              </a:rPr>
              <a:t>.</a:t>
            </a:r>
            <a:r>
              <a:rPr b="1" lang="en">
                <a:solidFill>
                  <a:srgbClr val="A8AEBD"/>
                </a:solidFill>
                <a:latin typeface="Consolas"/>
                <a:ea typeface="Consolas"/>
                <a:cs typeface="Consolas"/>
                <a:sym typeface="Consolas"/>
              </a:rPr>
              <a:t>event</a:t>
            </a:r>
            <a:r>
              <a:rPr b="1" lang="en">
                <a:solidFill>
                  <a:srgbClr val="F29668"/>
                </a:solidFill>
                <a:latin typeface="Consolas"/>
                <a:ea typeface="Consolas"/>
                <a:cs typeface="Consolas"/>
                <a:sym typeface="Consolas"/>
              </a:rPr>
              <a:t>.</a:t>
            </a:r>
            <a:r>
              <a:rPr b="1" lang="en">
                <a:solidFill>
                  <a:srgbClr val="A8AEBD"/>
                </a:solidFill>
                <a:latin typeface="Consolas"/>
                <a:ea typeface="Consolas"/>
                <a:cs typeface="Consolas"/>
                <a:sym typeface="Consolas"/>
              </a:rPr>
              <a:t>target</a:t>
            </a:r>
            <a:r>
              <a:rPr b="1" lang="en">
                <a:solidFill>
                  <a:srgbClr val="F29668"/>
                </a:solidFill>
                <a:latin typeface="Consolas"/>
                <a:ea typeface="Consolas"/>
                <a:cs typeface="Consolas"/>
                <a:sym typeface="Consolas"/>
              </a:rPr>
              <a:t>.</a:t>
            </a:r>
            <a:r>
              <a:rPr b="1" lang="en">
                <a:solidFill>
                  <a:srgbClr val="A8AEBD"/>
                </a:solidFill>
                <a:latin typeface="Consolas"/>
                <a:ea typeface="Consolas"/>
                <a:cs typeface="Consolas"/>
                <a:sym typeface="Consolas"/>
              </a:rPr>
              <a:t>value</a:t>
            </a:r>
            <a:r>
              <a:rPr b="1" lang="en">
                <a:solidFill>
                  <a:srgbClr val="B3B3B3"/>
                </a:solidFill>
                <a:latin typeface="Consolas"/>
                <a:ea typeface="Consolas"/>
                <a:cs typeface="Consolas"/>
                <a:sym typeface="Consolas"/>
              </a:rPr>
              <a:t>;</a:t>
            </a:r>
            <a:endParaRPr b="1">
              <a:solidFill>
                <a:srgbClr val="B3B3B3"/>
              </a:solidFill>
              <a:latin typeface="Consolas"/>
              <a:ea typeface="Consolas"/>
              <a:cs typeface="Consolas"/>
              <a:sym typeface="Consolas"/>
            </a:endParaRPr>
          </a:p>
          <a:p>
            <a:pPr indent="0" lvl="0" marL="0" rtl="0" algn="l">
              <a:lnSpc>
                <a:spcPct val="115000"/>
              </a:lnSpc>
              <a:spcBef>
                <a:spcPts val="0"/>
              </a:spcBef>
              <a:spcAft>
                <a:spcPts val="0"/>
              </a:spcAft>
              <a:buNone/>
            </a:pPr>
            <a:r>
              <a:rPr b="1" lang="en">
                <a:solidFill>
                  <a:srgbClr val="39BAE6"/>
                </a:solidFill>
                <a:latin typeface="Consolas"/>
                <a:ea typeface="Consolas"/>
                <a:cs typeface="Consolas"/>
                <a:sym typeface="Consolas"/>
              </a:rPr>
              <a:t>  console</a:t>
            </a:r>
            <a:r>
              <a:rPr b="1" lang="en">
                <a:solidFill>
                  <a:srgbClr val="F29668"/>
                </a:solidFill>
                <a:latin typeface="Consolas"/>
                <a:ea typeface="Consolas"/>
                <a:cs typeface="Consolas"/>
                <a:sym typeface="Consolas"/>
              </a:rPr>
              <a:t>.</a:t>
            </a:r>
            <a:r>
              <a:rPr b="1" lang="en">
                <a:solidFill>
                  <a:srgbClr val="FF0066"/>
                </a:solidFill>
                <a:latin typeface="Consolas"/>
                <a:ea typeface="Consolas"/>
                <a:cs typeface="Consolas"/>
                <a:sym typeface="Consolas"/>
              </a:rPr>
              <a:t>log</a:t>
            </a:r>
            <a:r>
              <a:rPr b="1" lang="en">
                <a:solidFill>
                  <a:srgbClr val="B3B8C5"/>
                </a:solidFill>
                <a:latin typeface="Consolas"/>
                <a:ea typeface="Consolas"/>
                <a:cs typeface="Consolas"/>
                <a:sym typeface="Consolas"/>
              </a:rPr>
              <a:t>(</a:t>
            </a:r>
            <a:r>
              <a:rPr b="1" lang="en">
                <a:solidFill>
                  <a:srgbClr val="A8AEBD"/>
                </a:solidFill>
                <a:latin typeface="Consolas"/>
                <a:ea typeface="Consolas"/>
                <a:cs typeface="Consolas"/>
                <a:sym typeface="Consolas"/>
              </a:rPr>
              <a:t>newText</a:t>
            </a:r>
            <a:r>
              <a:rPr b="1" lang="en">
                <a:solidFill>
                  <a:srgbClr val="B3B8C5"/>
                </a:solidFill>
                <a:latin typeface="Consolas"/>
                <a:ea typeface="Consolas"/>
                <a:cs typeface="Consolas"/>
                <a:sym typeface="Consolas"/>
              </a:rPr>
              <a:t>)</a:t>
            </a:r>
            <a:r>
              <a:rPr b="1" lang="en">
                <a:solidFill>
                  <a:srgbClr val="B3B3B3"/>
                </a:solidFill>
                <a:latin typeface="Consolas"/>
                <a:ea typeface="Consolas"/>
                <a:cs typeface="Consolas"/>
                <a:sym typeface="Consolas"/>
              </a:rPr>
              <a:t>;</a:t>
            </a:r>
            <a:endParaRPr b="1">
              <a:solidFill>
                <a:srgbClr val="B3B3B3"/>
              </a:solidFill>
              <a:latin typeface="Consolas"/>
              <a:ea typeface="Consolas"/>
              <a:cs typeface="Consolas"/>
              <a:sym typeface="Consolas"/>
            </a:endParaRPr>
          </a:p>
          <a:p>
            <a:pPr indent="0" lvl="0" marL="0" rtl="0" algn="l">
              <a:lnSpc>
                <a:spcPct val="115000"/>
              </a:lnSpc>
              <a:spcBef>
                <a:spcPts val="0"/>
              </a:spcBef>
              <a:spcAft>
                <a:spcPts val="0"/>
              </a:spcAft>
              <a:buNone/>
            </a:pPr>
            <a:r>
              <a:rPr b="1" lang="en">
                <a:solidFill>
                  <a:srgbClr val="B3B8C5"/>
                </a:solidFill>
                <a:latin typeface="Consolas"/>
                <a:ea typeface="Consolas"/>
                <a:cs typeface="Consolas"/>
                <a:sym typeface="Consolas"/>
              </a:rPr>
              <a:t>})</a:t>
            </a:r>
            <a:r>
              <a:rPr b="1" lang="en">
                <a:solidFill>
                  <a:srgbClr val="B3B3B3"/>
                </a:solidFill>
                <a:latin typeface="Consolas"/>
                <a:ea typeface="Consolas"/>
                <a:cs typeface="Consolas"/>
                <a:sym typeface="Consolas"/>
              </a:rPr>
              <a:t>;</a:t>
            </a:r>
            <a:endParaRPr b="1">
              <a:solidFill>
                <a:srgbClr val="A8AEBD"/>
              </a:solidFill>
              <a:latin typeface="Consolas"/>
              <a:ea typeface="Consolas"/>
              <a:cs typeface="Consolas"/>
              <a:sym typeface="Consolas"/>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0" name="Shape 1320"/>
        <p:cNvGrpSpPr/>
        <p:nvPr/>
      </p:nvGrpSpPr>
      <p:grpSpPr>
        <a:xfrm>
          <a:off x="0" y="0"/>
          <a:ext cx="0" cy="0"/>
          <a:chOff x="0" y="0"/>
          <a:chExt cx="0" cy="0"/>
        </a:xfrm>
      </p:grpSpPr>
      <p:sp>
        <p:nvSpPr>
          <p:cNvPr id="1321" name="Google Shape;1321;p87"/>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322" name="Google Shape;1322;p87"/>
          <p:cNvSpPr txBox="1"/>
          <p:nvPr>
            <p:ph type="title"/>
          </p:nvPr>
        </p:nvSpPr>
        <p:spPr>
          <a:xfrm>
            <a:off x="274325" y="3361350"/>
            <a:ext cx="8595300" cy="73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D3 Event Listeners</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6" name="Shape 1326"/>
        <p:cNvGrpSpPr/>
        <p:nvPr/>
      </p:nvGrpSpPr>
      <p:grpSpPr>
        <a:xfrm>
          <a:off x="0" y="0"/>
          <a:ext cx="0" cy="0"/>
          <a:chOff x="0" y="0"/>
          <a:chExt cx="0" cy="0"/>
        </a:xfrm>
      </p:grpSpPr>
      <p:sp>
        <p:nvSpPr>
          <p:cNvPr id="1327" name="Google Shape;1327;p88"/>
          <p:cNvSpPr txBox="1"/>
          <p:nvPr>
            <p:ph type="title"/>
          </p:nvPr>
        </p:nvSpPr>
        <p:spPr>
          <a:xfrm>
            <a:off x="1400" y="274875"/>
            <a:ext cx="8583900" cy="3265800"/>
          </a:xfrm>
          <a:prstGeom prst="rect">
            <a:avLst/>
          </a:prstGeom>
        </p:spPr>
        <p:txBody>
          <a:bodyPr anchorCtr="0" anchor="t" bIns="91425" lIns="1737350" spcFirstLastPara="1" rIns="91425" wrap="square" tIns="457200">
            <a:noAutofit/>
          </a:bodyPr>
          <a:lstStyle/>
          <a:p>
            <a:pPr indent="0" lvl="0" marL="0" rtl="0" algn="l">
              <a:lnSpc>
                <a:spcPct val="115000"/>
              </a:lnSpc>
              <a:spcBef>
                <a:spcPts val="0"/>
              </a:spcBef>
              <a:spcAft>
                <a:spcPts val="0"/>
              </a:spcAft>
              <a:buClr>
                <a:schemeClr val="dk1"/>
              </a:buClr>
              <a:buSzPts val="1100"/>
              <a:buFont typeface="Arial"/>
              <a:buNone/>
            </a:pPr>
            <a:r>
              <a:rPr lang="en" sz="3600">
                <a:solidFill>
                  <a:schemeClr val="dk1"/>
                </a:solidFill>
              </a:rPr>
              <a:t>Activity: On Change</a:t>
            </a:r>
            <a:endParaRPr sz="3600"/>
          </a:p>
          <a:p>
            <a:pPr indent="0" lvl="0" marL="0" rtl="0" algn="l">
              <a:lnSpc>
                <a:spcPct val="115000"/>
              </a:lnSpc>
              <a:spcBef>
                <a:spcPts val="800"/>
              </a:spcBef>
              <a:spcAft>
                <a:spcPts val="800"/>
              </a:spcAft>
              <a:buClr>
                <a:schemeClr val="dk1"/>
              </a:buClr>
              <a:buSzPts val="1100"/>
              <a:buFont typeface="Arial"/>
              <a:buNone/>
            </a:pPr>
            <a:r>
              <a:rPr lang="en" sz="1900">
                <a:latin typeface="Roboto"/>
                <a:ea typeface="Roboto"/>
                <a:cs typeface="Roboto"/>
                <a:sym typeface="Roboto"/>
              </a:rPr>
              <a:t>In this activity, you will use </a:t>
            </a:r>
            <a:r>
              <a:rPr b="1" lang="en" sz="1900">
                <a:latin typeface="Roboto"/>
                <a:ea typeface="Roboto"/>
                <a:cs typeface="Roboto"/>
                <a:sym typeface="Roboto"/>
              </a:rPr>
              <a:t>D3</a:t>
            </a:r>
            <a:r>
              <a:rPr lang="en" sz="1900">
                <a:latin typeface="Roboto"/>
                <a:ea typeface="Roboto"/>
                <a:cs typeface="Roboto"/>
                <a:sym typeface="Roboto"/>
              </a:rPr>
              <a:t> to reverse the input text and display it on the page.</a:t>
            </a:r>
            <a:endParaRPr>
              <a:latin typeface="Roboto"/>
              <a:ea typeface="Roboto"/>
              <a:cs typeface="Roboto"/>
              <a:sym typeface="Roboto"/>
            </a:endParaRPr>
          </a:p>
        </p:txBody>
      </p:sp>
      <p:sp>
        <p:nvSpPr>
          <p:cNvPr id="1328" name="Google Shape;1328;p88"/>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329" name="Google Shape;1329;p88"/>
          <p:cNvSpPr txBox="1"/>
          <p:nvPr>
            <p:ph idx="2" type="title"/>
          </p:nvPr>
        </p:nvSpPr>
        <p:spPr>
          <a:xfrm>
            <a:off x="5901175" y="4309575"/>
            <a:ext cx="2872200" cy="434400"/>
          </a:xfrm>
          <a:prstGeom prst="rect">
            <a:avLst/>
          </a:prstGeom>
        </p:spPr>
        <p:txBody>
          <a:bodyPr anchorCtr="0" anchor="ctr" bIns="0" lIns="640075" spcFirstLastPara="1" rIns="91425" wrap="square" tIns="0">
            <a:noAutofit/>
          </a:bodyPr>
          <a:lstStyle/>
          <a:p>
            <a:pPr indent="0" lvl="0" marL="0" rtl="0" algn="r">
              <a:spcBef>
                <a:spcPts val="0"/>
              </a:spcBef>
              <a:spcAft>
                <a:spcPts val="0"/>
              </a:spcAft>
              <a:buNone/>
            </a:pPr>
            <a:r>
              <a:rPr lang="en"/>
              <a:t>15 minutes</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3" name="Shape 1333"/>
        <p:cNvGrpSpPr/>
        <p:nvPr/>
      </p:nvGrpSpPr>
      <p:grpSpPr>
        <a:xfrm>
          <a:off x="0" y="0"/>
          <a:ext cx="0" cy="0"/>
          <a:chOff x="0" y="0"/>
          <a:chExt cx="0" cy="0"/>
        </a:xfrm>
      </p:grpSpPr>
      <p:sp>
        <p:nvSpPr>
          <p:cNvPr id="1334" name="Google Shape;1334;p89"/>
          <p:cNvSpPr txBox="1"/>
          <p:nvPr>
            <p:ph type="title"/>
          </p:nvPr>
        </p:nvSpPr>
        <p:spPr>
          <a:xfrm>
            <a:off x="-12125"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Instructions: On Change</a:t>
            </a:r>
            <a:endParaRPr>
              <a:solidFill>
                <a:schemeClr val="dk1"/>
              </a:solidFill>
            </a:endParaRPr>
          </a:p>
          <a:p>
            <a:pPr indent="0" lvl="0" marL="0" rtl="0" algn="l">
              <a:spcBef>
                <a:spcPts val="0"/>
              </a:spcBef>
              <a:spcAft>
                <a:spcPts val="0"/>
              </a:spcAft>
              <a:buNone/>
            </a:pPr>
            <a:r>
              <a:t/>
            </a:r>
            <a:endParaRPr/>
          </a:p>
        </p:txBody>
      </p:sp>
      <p:sp>
        <p:nvSpPr>
          <p:cNvPr id="1335" name="Google Shape;1335;p89"/>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graphicFrame>
        <p:nvGraphicFramePr>
          <p:cNvPr id="1336" name="Google Shape;1336;p89"/>
          <p:cNvGraphicFramePr/>
          <p:nvPr/>
        </p:nvGraphicFramePr>
        <p:xfrm>
          <a:off x="406725" y="793250"/>
          <a:ext cx="3000000" cy="3000000"/>
        </p:xfrm>
        <a:graphic>
          <a:graphicData uri="http://schemas.openxmlformats.org/drawingml/2006/table">
            <a:tbl>
              <a:tblPr>
                <a:noFill/>
                <a:tableStyleId>{43C05AE1-F866-4105-BB82-4F04193BA584}</a:tableStyleId>
              </a:tblPr>
              <a:tblGrid>
                <a:gridCol w="4003900"/>
                <a:gridCol w="2812800"/>
                <a:gridCol w="1749550"/>
              </a:tblGrid>
              <a:tr h="390450">
                <a:tc>
                  <a:txBody>
                    <a:bodyPr/>
                    <a:lstStyle/>
                    <a:p>
                      <a:pPr indent="0" lvl="0" marL="0" rtl="0" algn="l">
                        <a:spcBef>
                          <a:spcPts val="0"/>
                        </a:spcBef>
                        <a:spcAft>
                          <a:spcPts val="0"/>
                        </a:spcAft>
                        <a:buClr>
                          <a:schemeClr val="dk1"/>
                        </a:buClr>
                        <a:buSzPts val="1100"/>
                        <a:buFont typeface="Arial"/>
                        <a:buNone/>
                      </a:pPr>
                      <a:r>
                        <a:rPr b="1" lang="en" sz="1300">
                          <a:solidFill>
                            <a:schemeClr val="lt1"/>
                          </a:solidFill>
                          <a:latin typeface="Roboto"/>
                          <a:ea typeface="Roboto"/>
                          <a:cs typeface="Roboto"/>
                          <a:sym typeface="Roboto"/>
                        </a:rPr>
                        <a:t>Instructions</a:t>
                      </a:r>
                      <a:endParaRPr/>
                    </a:p>
                  </a:txBody>
                  <a:tcPr marT="91425" marB="91425" marR="182875" marL="182875">
                    <a:lnL cap="flat" cmpd="sng" w="9525">
                      <a:solidFill>
                        <a:srgbClr val="1475D4"/>
                      </a:solidFill>
                      <a:prstDash val="solid"/>
                      <a:round/>
                      <a:headEnd len="sm" w="sm" type="none"/>
                      <a:tailEnd len="sm" w="sm" type="none"/>
                    </a:lnL>
                    <a:lnR cap="flat" cmpd="sng" w="9525">
                      <a:solidFill>
                        <a:srgbClr val="1475D4"/>
                      </a:solidFill>
                      <a:prstDash val="solid"/>
                      <a:round/>
                      <a:headEnd len="sm" w="sm" type="none"/>
                      <a:tailEnd len="sm" w="sm" type="none"/>
                    </a:lnR>
                    <a:lnT cap="flat" cmpd="sng" w="9525">
                      <a:solidFill>
                        <a:srgbClr val="1475D4"/>
                      </a:solidFill>
                      <a:prstDash val="solid"/>
                      <a:round/>
                      <a:headEnd len="sm" w="sm" type="none"/>
                      <a:tailEnd len="sm" w="sm" type="none"/>
                    </a:lnT>
                    <a:lnB cap="flat" cmpd="sng" w="9525">
                      <a:solidFill>
                        <a:srgbClr val="1475D4"/>
                      </a:solidFill>
                      <a:prstDash val="solid"/>
                      <a:round/>
                      <a:headEnd len="sm" w="sm" type="none"/>
                      <a:tailEnd len="sm" w="sm" type="none"/>
                    </a:lnB>
                    <a:solidFill>
                      <a:srgbClr val="043461"/>
                    </a:solidFill>
                  </a:tcPr>
                </a:tc>
                <a:tc>
                  <a:txBody>
                    <a:bodyPr/>
                    <a:lstStyle/>
                    <a:p>
                      <a:pPr indent="0" lvl="0" marL="0" rtl="0" algn="l">
                        <a:spcBef>
                          <a:spcPts val="0"/>
                        </a:spcBef>
                        <a:spcAft>
                          <a:spcPts val="0"/>
                        </a:spcAft>
                        <a:buClr>
                          <a:schemeClr val="dk1"/>
                        </a:buClr>
                        <a:buSzPts val="1100"/>
                        <a:buFont typeface="Arial"/>
                        <a:buNone/>
                      </a:pPr>
                      <a:r>
                        <a:rPr b="1" lang="en" sz="1300">
                          <a:solidFill>
                            <a:schemeClr val="lt1"/>
                          </a:solidFill>
                          <a:latin typeface="Roboto"/>
                          <a:ea typeface="Roboto"/>
                          <a:cs typeface="Roboto"/>
                          <a:sym typeface="Roboto"/>
                        </a:rPr>
                        <a:t>Bonus</a:t>
                      </a:r>
                      <a:endParaRPr/>
                    </a:p>
                  </a:txBody>
                  <a:tcPr marT="91425" marB="91425" marR="182875" marL="182875">
                    <a:lnL cap="flat" cmpd="sng" w="9525">
                      <a:solidFill>
                        <a:srgbClr val="1475D4"/>
                      </a:solidFill>
                      <a:prstDash val="solid"/>
                      <a:round/>
                      <a:headEnd len="sm" w="sm" type="none"/>
                      <a:tailEnd len="sm" w="sm" type="none"/>
                    </a:lnL>
                    <a:lnR cap="flat" cmpd="sng" w="9525">
                      <a:solidFill>
                        <a:srgbClr val="1475D4"/>
                      </a:solidFill>
                      <a:prstDash val="solid"/>
                      <a:round/>
                      <a:headEnd len="sm" w="sm" type="none"/>
                      <a:tailEnd len="sm" w="sm" type="none"/>
                    </a:lnR>
                    <a:lnT cap="flat" cmpd="sng" w="9525">
                      <a:solidFill>
                        <a:srgbClr val="1475D4"/>
                      </a:solidFill>
                      <a:prstDash val="solid"/>
                      <a:round/>
                      <a:headEnd len="sm" w="sm" type="none"/>
                      <a:tailEnd len="sm" w="sm" type="none"/>
                    </a:lnT>
                    <a:lnB cap="flat" cmpd="sng" w="9525">
                      <a:solidFill>
                        <a:srgbClr val="1475D4"/>
                      </a:solidFill>
                      <a:prstDash val="solid"/>
                      <a:round/>
                      <a:headEnd len="sm" w="sm" type="none"/>
                      <a:tailEnd len="sm" w="sm" type="none"/>
                    </a:lnB>
                    <a:solidFill>
                      <a:srgbClr val="1475D4"/>
                    </a:solidFill>
                  </a:tcPr>
                </a:tc>
                <a:tc>
                  <a:txBody>
                    <a:bodyPr/>
                    <a:lstStyle/>
                    <a:p>
                      <a:pPr indent="0" lvl="0" marL="0" rtl="0" algn="l">
                        <a:spcBef>
                          <a:spcPts val="0"/>
                        </a:spcBef>
                        <a:spcAft>
                          <a:spcPts val="0"/>
                        </a:spcAft>
                        <a:buClr>
                          <a:schemeClr val="dk1"/>
                        </a:buClr>
                        <a:buSzPts val="1100"/>
                        <a:buFont typeface="Arial"/>
                        <a:buNone/>
                      </a:pPr>
                      <a:r>
                        <a:rPr b="1" lang="en" sz="1300">
                          <a:solidFill>
                            <a:srgbClr val="043461"/>
                          </a:solidFill>
                          <a:latin typeface="Roboto"/>
                          <a:ea typeface="Roboto"/>
                          <a:cs typeface="Roboto"/>
                          <a:sym typeface="Roboto"/>
                        </a:rPr>
                        <a:t>Hints</a:t>
                      </a:r>
                      <a:endParaRPr>
                        <a:solidFill>
                          <a:srgbClr val="043461"/>
                        </a:solidFill>
                      </a:endParaRPr>
                    </a:p>
                  </a:txBody>
                  <a:tcPr marT="91425" marB="91425" marR="182875" marL="182875">
                    <a:lnL cap="flat" cmpd="sng" w="9525">
                      <a:solidFill>
                        <a:srgbClr val="1475D4"/>
                      </a:solidFill>
                      <a:prstDash val="solid"/>
                      <a:round/>
                      <a:headEnd len="sm" w="sm" type="none"/>
                      <a:tailEnd len="sm" w="sm" type="none"/>
                    </a:lnL>
                    <a:lnR cap="flat" cmpd="sng" w="9525">
                      <a:solidFill>
                        <a:srgbClr val="1475D4"/>
                      </a:solidFill>
                      <a:prstDash val="solid"/>
                      <a:round/>
                      <a:headEnd len="sm" w="sm" type="none"/>
                      <a:tailEnd len="sm" w="sm" type="none"/>
                    </a:lnR>
                    <a:lnT cap="flat" cmpd="sng" w="9525">
                      <a:solidFill>
                        <a:srgbClr val="1475D4"/>
                      </a:solidFill>
                      <a:prstDash val="solid"/>
                      <a:round/>
                      <a:headEnd len="sm" w="sm" type="none"/>
                      <a:tailEnd len="sm" w="sm" type="none"/>
                    </a:lnT>
                    <a:lnB cap="flat" cmpd="sng" w="9525">
                      <a:solidFill>
                        <a:srgbClr val="1475D4"/>
                      </a:solidFill>
                      <a:prstDash val="solid"/>
                      <a:round/>
                      <a:headEnd len="sm" w="sm" type="none"/>
                      <a:tailEnd len="sm" w="sm" type="none"/>
                    </a:lnB>
                    <a:solidFill>
                      <a:srgbClr val="33CCCC"/>
                    </a:solidFill>
                  </a:tcPr>
                </a:tc>
              </a:tr>
              <a:tr h="648800">
                <a:tc>
                  <a:txBody>
                    <a:bodyPr/>
                    <a:lstStyle/>
                    <a:p>
                      <a:pPr indent="0" lvl="0" marL="0" rtl="0" algn="l">
                        <a:lnSpc>
                          <a:spcPct val="115000"/>
                        </a:lnSpc>
                        <a:spcBef>
                          <a:spcPts val="0"/>
                        </a:spcBef>
                        <a:spcAft>
                          <a:spcPts val="1200"/>
                        </a:spcAft>
                        <a:buClr>
                          <a:schemeClr val="dk1"/>
                        </a:buClr>
                        <a:buSzPts val="1100"/>
                        <a:buFont typeface="Arial"/>
                        <a:buNone/>
                      </a:pPr>
                      <a:r>
                        <a:rPr lang="en">
                          <a:latin typeface="Roboto"/>
                          <a:ea typeface="Roboto"/>
                          <a:cs typeface="Roboto"/>
                          <a:sym typeface="Roboto"/>
                        </a:rPr>
                        <a:t>Use d3 to select the input (</a:t>
                      </a:r>
                      <a:r>
                        <a:rPr lang="en" sz="1200">
                          <a:solidFill>
                            <a:srgbClr val="FFFFFF"/>
                          </a:solidFill>
                          <a:highlight>
                            <a:srgbClr val="000000"/>
                          </a:highlight>
                          <a:latin typeface="Consolas"/>
                          <a:ea typeface="Consolas"/>
                          <a:cs typeface="Consolas"/>
                          <a:sym typeface="Consolas"/>
                        </a:rPr>
                        <a:t>#text</a:t>
                      </a:r>
                      <a:r>
                        <a:rPr lang="en">
                          <a:latin typeface="Roboto"/>
                          <a:ea typeface="Roboto"/>
                          <a:cs typeface="Roboto"/>
                          <a:sym typeface="Roboto"/>
                        </a:rPr>
                        <a:t>) and output (</a:t>
                      </a:r>
                      <a:r>
                        <a:rPr lang="en" sz="1200">
                          <a:solidFill>
                            <a:srgbClr val="FFFFFF"/>
                          </a:solidFill>
                          <a:highlight>
                            <a:srgbClr val="000000"/>
                          </a:highlight>
                          <a:latin typeface="Consolas"/>
                          <a:ea typeface="Consolas"/>
                          <a:cs typeface="Consolas"/>
                          <a:sym typeface="Consolas"/>
                        </a:rPr>
                        <a:t>.output</a:t>
                      </a:r>
                      <a:r>
                        <a:rPr lang="en">
                          <a:latin typeface="Roboto"/>
                          <a:ea typeface="Roboto"/>
                          <a:cs typeface="Roboto"/>
                          <a:sym typeface="Roboto"/>
                        </a:rPr>
                        <a:t>) elements from the page.</a:t>
                      </a:r>
                      <a:endParaRPr/>
                    </a:p>
                  </a:txBody>
                  <a:tcPr marT="91425" marB="91425" marR="182875" marL="182875">
                    <a:lnL cap="flat" cmpd="sng" w="9525">
                      <a:solidFill>
                        <a:srgbClr val="1475D4"/>
                      </a:solidFill>
                      <a:prstDash val="solid"/>
                      <a:round/>
                      <a:headEnd len="sm" w="sm" type="none"/>
                      <a:tailEnd len="sm" w="sm" type="none"/>
                    </a:lnL>
                    <a:lnR cap="flat" cmpd="sng" w="9525">
                      <a:solidFill>
                        <a:srgbClr val="1475D4"/>
                      </a:solidFill>
                      <a:prstDash val="solid"/>
                      <a:round/>
                      <a:headEnd len="sm" w="sm" type="none"/>
                      <a:tailEnd len="sm" w="sm" type="none"/>
                    </a:lnR>
                    <a:lnT cap="flat" cmpd="sng" w="9525">
                      <a:solidFill>
                        <a:srgbClr val="1475D4"/>
                      </a:solidFill>
                      <a:prstDash val="solid"/>
                      <a:round/>
                      <a:headEnd len="sm" w="sm" type="none"/>
                      <a:tailEnd len="sm" w="sm" type="none"/>
                    </a:lnT>
                    <a:lnB cap="flat" cmpd="sng" w="9525">
                      <a:solidFill>
                        <a:srgbClr val="1475D4"/>
                      </a:solidFill>
                      <a:prstDash val="solid"/>
                      <a:round/>
                      <a:headEnd len="sm" w="sm" type="none"/>
                      <a:tailEnd len="sm" w="sm" type="none"/>
                    </a:lnB>
                  </a:tcPr>
                </a:tc>
                <a:tc rowSpan="2">
                  <a:txBody>
                    <a:bodyPr/>
                    <a:lstStyle/>
                    <a:p>
                      <a:pPr indent="0" lvl="0" marL="0" rtl="0" algn="l">
                        <a:lnSpc>
                          <a:spcPct val="115000"/>
                        </a:lnSpc>
                        <a:spcBef>
                          <a:spcPts val="0"/>
                        </a:spcBef>
                        <a:spcAft>
                          <a:spcPts val="0"/>
                        </a:spcAft>
                        <a:buNone/>
                      </a:pPr>
                      <a:r>
                        <a:rPr lang="en">
                          <a:latin typeface="Roboto"/>
                          <a:ea typeface="Roboto"/>
                          <a:cs typeface="Roboto"/>
                          <a:sym typeface="Roboto"/>
                        </a:rPr>
                        <a:t>Instead of reversing the string, try to calculate the number of characters in the string.</a:t>
                      </a:r>
                      <a:endParaRPr/>
                    </a:p>
                  </a:txBody>
                  <a:tcPr marT="91425" marB="91425" marR="182875" marL="182875">
                    <a:lnL cap="flat" cmpd="sng" w="9525">
                      <a:solidFill>
                        <a:srgbClr val="1475D4"/>
                      </a:solidFill>
                      <a:prstDash val="solid"/>
                      <a:round/>
                      <a:headEnd len="sm" w="sm" type="none"/>
                      <a:tailEnd len="sm" w="sm" type="none"/>
                    </a:lnL>
                    <a:lnR cap="flat" cmpd="sng" w="9525">
                      <a:solidFill>
                        <a:srgbClr val="1475D4"/>
                      </a:solidFill>
                      <a:prstDash val="solid"/>
                      <a:round/>
                      <a:headEnd len="sm" w="sm" type="none"/>
                      <a:tailEnd len="sm" w="sm" type="none"/>
                    </a:lnR>
                    <a:lnT cap="flat" cmpd="sng" w="9525">
                      <a:solidFill>
                        <a:srgbClr val="1475D4"/>
                      </a:solidFill>
                      <a:prstDash val="solid"/>
                      <a:round/>
                      <a:headEnd len="sm" w="sm" type="none"/>
                      <a:tailEnd len="sm" w="sm" type="none"/>
                    </a:lnT>
                    <a:lnB cap="flat" cmpd="sng" w="9525">
                      <a:solidFill>
                        <a:srgbClr val="1475D4"/>
                      </a:solidFill>
                      <a:prstDash val="solid"/>
                      <a:round/>
                      <a:headEnd len="sm" w="sm" type="none"/>
                      <a:tailEnd len="sm" w="sm" type="none"/>
                    </a:lnB>
                    <a:solidFill>
                      <a:srgbClr val="F2F5F9"/>
                    </a:solidFill>
                  </a:tcPr>
                </a:tc>
                <a:tc rowSpan="3">
                  <a:txBody>
                    <a:bodyPr/>
                    <a:lstStyle/>
                    <a:p>
                      <a:pPr indent="0" lvl="0" marL="0" rtl="0" algn="l">
                        <a:lnSpc>
                          <a:spcPct val="115000"/>
                        </a:lnSpc>
                        <a:spcBef>
                          <a:spcPts val="300"/>
                        </a:spcBef>
                        <a:spcAft>
                          <a:spcPts val="0"/>
                        </a:spcAft>
                        <a:buClr>
                          <a:schemeClr val="dk1"/>
                        </a:buClr>
                        <a:buSzPts val="1100"/>
                        <a:buFont typeface="Arial"/>
                        <a:buNone/>
                      </a:pPr>
                      <a:r>
                        <a:rPr lang="en">
                          <a:latin typeface="Roboto"/>
                          <a:ea typeface="Roboto"/>
                          <a:cs typeface="Roboto"/>
                          <a:sym typeface="Roboto"/>
                        </a:rPr>
                        <a:t>You may need to iterate through the object using </a:t>
                      </a:r>
                      <a:r>
                        <a:rPr lang="en" sz="1200">
                          <a:solidFill>
                            <a:srgbClr val="FFFFFF"/>
                          </a:solidFill>
                          <a:highlight>
                            <a:srgbClr val="000000"/>
                          </a:highlight>
                          <a:latin typeface="Consolas"/>
                          <a:ea typeface="Consolas"/>
                          <a:cs typeface="Consolas"/>
                          <a:sym typeface="Consolas"/>
                        </a:rPr>
                        <a:t>Object.entries</a:t>
                      </a:r>
                      <a:r>
                        <a:rPr lang="en">
                          <a:solidFill>
                            <a:srgbClr val="FFFFFF"/>
                          </a:solidFill>
                          <a:highlight>
                            <a:srgbClr val="000000"/>
                          </a:highlight>
                          <a:latin typeface="Roboto"/>
                          <a:ea typeface="Roboto"/>
                          <a:cs typeface="Roboto"/>
                          <a:sym typeface="Roboto"/>
                        </a:rPr>
                        <a:t> </a:t>
                      </a:r>
                      <a:r>
                        <a:rPr lang="en">
                          <a:latin typeface="Roboto"/>
                          <a:ea typeface="Roboto"/>
                          <a:cs typeface="Roboto"/>
                          <a:sym typeface="Roboto"/>
                        </a:rPr>
                        <a:t>and </a:t>
                      </a:r>
                      <a:r>
                        <a:rPr lang="en" sz="1200">
                          <a:solidFill>
                            <a:srgbClr val="FFFFFF"/>
                          </a:solidFill>
                          <a:highlight>
                            <a:srgbClr val="000000"/>
                          </a:highlight>
                          <a:latin typeface="Consolas"/>
                          <a:ea typeface="Consolas"/>
                          <a:cs typeface="Consolas"/>
                          <a:sym typeface="Consolas"/>
                        </a:rPr>
                        <a:t>forEach</a:t>
                      </a:r>
                      <a:r>
                        <a:rPr lang="en">
                          <a:latin typeface="Roboto"/>
                          <a:ea typeface="Roboto"/>
                          <a:cs typeface="Roboto"/>
                          <a:sym typeface="Roboto"/>
                        </a:rPr>
                        <a:t>. </a:t>
                      </a:r>
                      <a:endParaRPr/>
                    </a:p>
                    <a:p>
                      <a:pPr indent="0" lvl="0" marL="0" rtl="0" algn="l">
                        <a:lnSpc>
                          <a:spcPct val="115000"/>
                        </a:lnSpc>
                        <a:spcBef>
                          <a:spcPts val="300"/>
                        </a:spcBef>
                        <a:spcAft>
                          <a:spcPts val="0"/>
                        </a:spcAft>
                        <a:buNone/>
                      </a:pPr>
                      <a:r>
                        <a:t/>
                      </a:r>
                      <a:endParaRPr/>
                    </a:p>
                  </a:txBody>
                  <a:tcPr marT="91425" marB="91425" marR="182875" marL="182875">
                    <a:lnL cap="flat" cmpd="sng" w="9525">
                      <a:solidFill>
                        <a:srgbClr val="1475D4"/>
                      </a:solidFill>
                      <a:prstDash val="solid"/>
                      <a:round/>
                      <a:headEnd len="sm" w="sm" type="none"/>
                      <a:tailEnd len="sm" w="sm" type="none"/>
                    </a:lnL>
                    <a:lnR cap="flat" cmpd="sng" w="9525">
                      <a:solidFill>
                        <a:srgbClr val="1475D4"/>
                      </a:solidFill>
                      <a:prstDash val="solid"/>
                      <a:round/>
                      <a:headEnd len="sm" w="sm" type="none"/>
                      <a:tailEnd len="sm" w="sm" type="none"/>
                    </a:lnR>
                    <a:lnT cap="flat" cmpd="sng" w="9525">
                      <a:solidFill>
                        <a:srgbClr val="1475D4"/>
                      </a:solidFill>
                      <a:prstDash val="solid"/>
                      <a:round/>
                      <a:headEnd len="sm" w="sm" type="none"/>
                      <a:tailEnd len="sm" w="sm" type="none"/>
                    </a:lnT>
                    <a:lnB cap="flat" cmpd="sng" w="9525">
                      <a:solidFill>
                        <a:srgbClr val="1475D4"/>
                      </a:solidFill>
                      <a:prstDash val="solid"/>
                      <a:round/>
                      <a:headEnd len="sm" w="sm" type="none"/>
                      <a:tailEnd len="sm" w="sm" type="none"/>
                    </a:lnB>
                  </a:tcPr>
                </a:tc>
              </a:tr>
              <a:tr h="896350">
                <a:tc>
                  <a:txBody>
                    <a:bodyPr/>
                    <a:lstStyle/>
                    <a:p>
                      <a:pPr indent="0" lvl="0" marL="0" rtl="0" algn="l">
                        <a:lnSpc>
                          <a:spcPct val="115000"/>
                        </a:lnSpc>
                        <a:spcBef>
                          <a:spcPts val="300"/>
                        </a:spcBef>
                        <a:spcAft>
                          <a:spcPts val="1200"/>
                        </a:spcAft>
                        <a:buClr>
                          <a:schemeClr val="dk1"/>
                        </a:buClr>
                        <a:buSzPts val="1100"/>
                        <a:buFont typeface="Arial"/>
                        <a:buNone/>
                      </a:pPr>
                      <a:r>
                        <a:rPr lang="en">
                          <a:latin typeface="Roboto"/>
                          <a:ea typeface="Roboto"/>
                          <a:cs typeface="Roboto"/>
                          <a:sym typeface="Roboto"/>
                        </a:rPr>
                        <a:t>Use d3 to attach an event listener to the input field. This event should call the </a:t>
                      </a:r>
                      <a:r>
                        <a:rPr lang="en" sz="1200">
                          <a:solidFill>
                            <a:srgbClr val="FFFFFF"/>
                          </a:solidFill>
                          <a:highlight>
                            <a:srgbClr val="000000"/>
                          </a:highlight>
                          <a:latin typeface="Consolas"/>
                          <a:ea typeface="Consolas"/>
                          <a:cs typeface="Consolas"/>
                          <a:sym typeface="Consolas"/>
                        </a:rPr>
                        <a:t>handleChange</a:t>
                      </a:r>
                      <a:r>
                        <a:rPr lang="en">
                          <a:latin typeface="Roboto"/>
                          <a:ea typeface="Roboto"/>
                          <a:cs typeface="Roboto"/>
                          <a:sym typeface="Roboto"/>
                        </a:rPr>
                        <a:t> function any time that the input text changes.</a:t>
                      </a:r>
                      <a:endParaRPr/>
                    </a:p>
                  </a:txBody>
                  <a:tcPr marT="91425" marB="91425" marR="182875" marL="182875">
                    <a:lnL cap="flat" cmpd="sng" w="9525">
                      <a:solidFill>
                        <a:srgbClr val="1475D4"/>
                      </a:solidFill>
                      <a:prstDash val="solid"/>
                      <a:round/>
                      <a:headEnd len="sm" w="sm" type="none"/>
                      <a:tailEnd len="sm" w="sm" type="none"/>
                    </a:lnL>
                    <a:lnR cap="flat" cmpd="sng" w="9525">
                      <a:solidFill>
                        <a:srgbClr val="1475D4"/>
                      </a:solidFill>
                      <a:prstDash val="solid"/>
                      <a:round/>
                      <a:headEnd len="sm" w="sm" type="none"/>
                      <a:tailEnd len="sm" w="sm" type="none"/>
                    </a:lnR>
                    <a:lnT cap="flat" cmpd="sng" w="9525">
                      <a:solidFill>
                        <a:srgbClr val="1475D4"/>
                      </a:solidFill>
                      <a:prstDash val="solid"/>
                      <a:round/>
                      <a:headEnd len="sm" w="sm" type="none"/>
                      <a:tailEnd len="sm" w="sm" type="none"/>
                    </a:lnT>
                    <a:lnB cap="flat" cmpd="sng" w="9525">
                      <a:solidFill>
                        <a:srgbClr val="1475D4"/>
                      </a:solidFill>
                      <a:prstDash val="solid"/>
                      <a:round/>
                      <a:headEnd len="sm" w="sm" type="none"/>
                      <a:tailEnd len="sm" w="sm" type="none"/>
                    </a:lnB>
                  </a:tcPr>
                </a:tc>
                <a:tc vMerge="1"/>
                <a:tc vMerge="1"/>
              </a:tr>
              <a:tr h="885675">
                <a:tc>
                  <a:txBody>
                    <a:bodyPr/>
                    <a:lstStyle/>
                    <a:p>
                      <a:pPr indent="0" lvl="0" marL="0" rtl="0" algn="l">
                        <a:lnSpc>
                          <a:spcPct val="115000"/>
                        </a:lnSpc>
                        <a:spcBef>
                          <a:spcPts val="300"/>
                        </a:spcBef>
                        <a:spcAft>
                          <a:spcPts val="1200"/>
                        </a:spcAft>
                        <a:buClr>
                          <a:schemeClr val="dk1"/>
                        </a:buClr>
                        <a:buSzPts val="1100"/>
                        <a:buFont typeface="Arial"/>
                        <a:buNone/>
                      </a:pPr>
                      <a:r>
                        <a:rPr lang="en">
                          <a:latin typeface="Roboto"/>
                          <a:ea typeface="Roboto"/>
                          <a:cs typeface="Roboto"/>
                          <a:sym typeface="Roboto"/>
                        </a:rPr>
                        <a:t>Finally, complete the </a:t>
                      </a:r>
                      <a:r>
                        <a:rPr lang="en" sz="1200">
                          <a:solidFill>
                            <a:srgbClr val="FFFFFF"/>
                          </a:solidFill>
                          <a:highlight>
                            <a:schemeClr val="dk1"/>
                          </a:highlight>
                          <a:latin typeface="Consolas"/>
                          <a:ea typeface="Consolas"/>
                          <a:cs typeface="Consolas"/>
                          <a:sym typeface="Consolas"/>
                        </a:rPr>
                        <a:t>handleChange</a:t>
                      </a:r>
                      <a:r>
                        <a:rPr lang="en">
                          <a:latin typeface="Roboto"/>
                          <a:ea typeface="Roboto"/>
                          <a:cs typeface="Roboto"/>
                          <a:sym typeface="Roboto"/>
                        </a:rPr>
                        <a:t> function </a:t>
                      </a:r>
                      <a:br>
                        <a:rPr lang="en">
                          <a:latin typeface="Roboto"/>
                          <a:ea typeface="Roboto"/>
                          <a:cs typeface="Roboto"/>
                          <a:sym typeface="Roboto"/>
                        </a:rPr>
                      </a:br>
                      <a:r>
                        <a:rPr lang="en">
                          <a:latin typeface="Roboto"/>
                          <a:ea typeface="Roboto"/>
                          <a:cs typeface="Roboto"/>
                          <a:sym typeface="Roboto"/>
                        </a:rPr>
                        <a:t>to select the text from the input field and reverse the string. This function will use d3</a:t>
                      </a:r>
                      <a:br>
                        <a:rPr lang="en">
                          <a:latin typeface="Roboto"/>
                          <a:ea typeface="Roboto"/>
                          <a:cs typeface="Roboto"/>
                          <a:sym typeface="Roboto"/>
                        </a:rPr>
                      </a:br>
                      <a:r>
                        <a:rPr lang="en">
                          <a:latin typeface="Roboto"/>
                          <a:ea typeface="Roboto"/>
                          <a:cs typeface="Roboto"/>
                          <a:sym typeface="Roboto"/>
                        </a:rPr>
                        <a:t>to set the output element to the value of the reversed string.</a:t>
                      </a:r>
                      <a:endParaRPr/>
                    </a:p>
                  </a:txBody>
                  <a:tcPr marT="91425" marB="91425" marR="182875" marL="182875">
                    <a:lnL cap="flat" cmpd="sng" w="9525">
                      <a:solidFill>
                        <a:srgbClr val="1475D4"/>
                      </a:solidFill>
                      <a:prstDash val="solid"/>
                      <a:round/>
                      <a:headEnd len="sm" w="sm" type="none"/>
                      <a:tailEnd len="sm" w="sm" type="none"/>
                    </a:lnL>
                    <a:lnR cap="flat" cmpd="sng" w="9525">
                      <a:solidFill>
                        <a:srgbClr val="1475D4"/>
                      </a:solidFill>
                      <a:prstDash val="solid"/>
                      <a:round/>
                      <a:headEnd len="sm" w="sm" type="none"/>
                      <a:tailEnd len="sm" w="sm" type="none"/>
                    </a:lnR>
                    <a:lnT cap="flat" cmpd="sng" w="9525">
                      <a:solidFill>
                        <a:srgbClr val="1475D4"/>
                      </a:solidFill>
                      <a:prstDash val="solid"/>
                      <a:round/>
                      <a:headEnd len="sm" w="sm" type="none"/>
                      <a:tailEnd len="sm" w="sm" type="none"/>
                    </a:lnT>
                    <a:lnB cap="flat" cmpd="sng" w="9525">
                      <a:solidFill>
                        <a:srgbClr val="1475D4"/>
                      </a:solidFill>
                      <a:prstDash val="solid"/>
                      <a:round/>
                      <a:headEnd len="sm" w="sm" type="none"/>
                      <a:tailEnd len="sm" w="sm" type="none"/>
                    </a:lnB>
                  </a:tcPr>
                </a:tc>
                <a:tc>
                  <a:txBody>
                    <a:bodyPr/>
                    <a:lstStyle/>
                    <a:p>
                      <a:pPr indent="0" lvl="0" marL="0" rtl="0" algn="l">
                        <a:lnSpc>
                          <a:spcPct val="115000"/>
                        </a:lnSpc>
                        <a:spcBef>
                          <a:spcPts val="300"/>
                        </a:spcBef>
                        <a:spcAft>
                          <a:spcPts val="0"/>
                        </a:spcAft>
                        <a:buClr>
                          <a:schemeClr val="dk1"/>
                        </a:buClr>
                        <a:buSzPts val="1100"/>
                        <a:buFont typeface="Arial"/>
                        <a:buNone/>
                      </a:pPr>
                      <a:r>
                        <a:rPr lang="en">
                          <a:latin typeface="Roboto"/>
                          <a:ea typeface="Roboto"/>
                          <a:cs typeface="Roboto"/>
                          <a:sym typeface="Roboto"/>
                        </a:rPr>
                        <a:t>Edit the </a:t>
                      </a:r>
                      <a:r>
                        <a:rPr lang="en" sz="1200">
                          <a:solidFill>
                            <a:srgbClr val="FFFFFF"/>
                          </a:solidFill>
                          <a:highlight>
                            <a:srgbClr val="000000"/>
                          </a:highlight>
                          <a:latin typeface="Consolas"/>
                          <a:ea typeface="Consolas"/>
                          <a:cs typeface="Consolas"/>
                          <a:sym typeface="Consolas"/>
                        </a:rPr>
                        <a:t>index.html</a:t>
                      </a:r>
                      <a:r>
                        <a:rPr lang="en">
                          <a:latin typeface="Roboto"/>
                          <a:ea typeface="Roboto"/>
                          <a:cs typeface="Roboto"/>
                          <a:sym typeface="Roboto"/>
                        </a:rPr>
                        <a:t> file to change the </a:t>
                      </a:r>
                      <a:r>
                        <a:rPr lang="en" sz="1200">
                          <a:solidFill>
                            <a:srgbClr val="FFFFFF"/>
                          </a:solidFill>
                          <a:highlight>
                            <a:srgbClr val="000000"/>
                          </a:highlight>
                          <a:latin typeface="Consolas"/>
                          <a:ea typeface="Consolas"/>
                          <a:cs typeface="Consolas"/>
                          <a:sym typeface="Consolas"/>
                        </a:rPr>
                        <a:t>h1</a:t>
                      </a:r>
                      <a:r>
                        <a:rPr lang="en">
                          <a:latin typeface="Roboto"/>
                          <a:ea typeface="Roboto"/>
                          <a:cs typeface="Roboto"/>
                          <a:sym typeface="Roboto"/>
                        </a:rPr>
                        <a:t> tag to an unordered list </a:t>
                      </a:r>
                      <a:r>
                        <a:rPr lang="en">
                          <a:solidFill>
                            <a:srgbClr val="FFFFFF"/>
                          </a:solidFill>
                          <a:highlight>
                            <a:srgbClr val="000000"/>
                          </a:highlight>
                          <a:latin typeface="Inconsolata"/>
                          <a:ea typeface="Inconsolata"/>
                          <a:cs typeface="Inconsolata"/>
                          <a:sym typeface="Inconsolata"/>
                        </a:rPr>
                        <a:t>ul</a:t>
                      </a:r>
                      <a:r>
                        <a:rPr lang="en">
                          <a:latin typeface="Roboto"/>
                          <a:ea typeface="Roboto"/>
                          <a:cs typeface="Roboto"/>
                          <a:sym typeface="Roboto"/>
                        </a:rPr>
                        <a:t>. Append each word: </a:t>
                      </a:r>
                      <a:r>
                        <a:rPr lang="en" sz="1200">
                          <a:latin typeface="Consolas"/>
                          <a:ea typeface="Consolas"/>
                          <a:cs typeface="Consolas"/>
                          <a:sym typeface="Consolas"/>
                        </a:rPr>
                        <a:t>count</a:t>
                      </a:r>
                      <a:r>
                        <a:rPr lang="en">
                          <a:latin typeface="Roboto"/>
                          <a:ea typeface="Roboto"/>
                          <a:cs typeface="Roboto"/>
                          <a:sym typeface="Roboto"/>
                        </a:rPr>
                        <a:t> as a </a:t>
                      </a:r>
                      <a:r>
                        <a:rPr lang="en" sz="1200">
                          <a:solidFill>
                            <a:srgbClr val="FFFFFF"/>
                          </a:solidFill>
                          <a:highlight>
                            <a:srgbClr val="000000"/>
                          </a:highlight>
                          <a:latin typeface="Consolas"/>
                          <a:ea typeface="Consolas"/>
                          <a:cs typeface="Consolas"/>
                          <a:sym typeface="Consolas"/>
                        </a:rPr>
                        <a:t>li</a:t>
                      </a:r>
                      <a:r>
                        <a:rPr lang="en">
                          <a:latin typeface="Roboto"/>
                          <a:ea typeface="Roboto"/>
                          <a:cs typeface="Roboto"/>
                          <a:sym typeface="Roboto"/>
                        </a:rPr>
                        <a:t> element.</a:t>
                      </a:r>
                      <a:endParaRPr/>
                    </a:p>
                  </a:txBody>
                  <a:tcPr marT="91425" marB="91425" marR="182875" marL="182875">
                    <a:lnL cap="flat" cmpd="sng" w="9525">
                      <a:solidFill>
                        <a:srgbClr val="1475D4"/>
                      </a:solidFill>
                      <a:prstDash val="solid"/>
                      <a:round/>
                      <a:headEnd len="sm" w="sm" type="none"/>
                      <a:tailEnd len="sm" w="sm" type="none"/>
                    </a:lnL>
                    <a:lnR cap="flat" cmpd="sng" w="9525">
                      <a:solidFill>
                        <a:srgbClr val="1475D4"/>
                      </a:solidFill>
                      <a:prstDash val="solid"/>
                      <a:round/>
                      <a:headEnd len="sm" w="sm" type="none"/>
                      <a:tailEnd len="sm" w="sm" type="none"/>
                    </a:lnR>
                    <a:lnT cap="flat" cmpd="sng" w="9525">
                      <a:solidFill>
                        <a:srgbClr val="1475D4"/>
                      </a:solidFill>
                      <a:prstDash val="solid"/>
                      <a:round/>
                      <a:headEnd len="sm" w="sm" type="none"/>
                      <a:tailEnd len="sm" w="sm" type="none"/>
                    </a:lnT>
                    <a:lnB cap="flat" cmpd="sng" w="9525">
                      <a:solidFill>
                        <a:srgbClr val="1475D4"/>
                      </a:solidFill>
                      <a:prstDash val="solid"/>
                      <a:round/>
                      <a:headEnd len="sm" w="sm" type="none"/>
                      <a:tailEnd len="sm" w="sm" type="none"/>
                    </a:lnB>
                    <a:solidFill>
                      <a:srgbClr val="F2F5F9"/>
                    </a:solidFill>
                  </a:tcPr>
                </a:tc>
                <a:tc vMerge="1"/>
              </a:tr>
            </a:tbl>
          </a:graphicData>
        </a:graphic>
      </p:graphicFrame>
      <p:pic>
        <p:nvPicPr>
          <p:cNvPr id="1337" name="Google Shape;1337;p89"/>
          <p:cNvPicPr preferRelativeResize="0"/>
          <p:nvPr/>
        </p:nvPicPr>
        <p:blipFill rotWithShape="1">
          <a:blip r:embed="rId3">
            <a:alphaModFix/>
          </a:blip>
          <a:srcRect b="0" l="0" r="0" t="0"/>
          <a:stretch/>
        </p:blipFill>
        <p:spPr>
          <a:xfrm flipH="1">
            <a:off x="7393026" y="2823128"/>
            <a:ext cx="1290951" cy="1290902"/>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1" name="Shape 1341"/>
        <p:cNvGrpSpPr/>
        <p:nvPr/>
      </p:nvGrpSpPr>
      <p:grpSpPr>
        <a:xfrm>
          <a:off x="0" y="0"/>
          <a:ext cx="0" cy="0"/>
          <a:chOff x="0" y="0"/>
          <a:chExt cx="0" cy="0"/>
        </a:xfrm>
      </p:grpSpPr>
      <p:sp>
        <p:nvSpPr>
          <p:cNvPr id="1342" name="Google Shape;1342;p90"/>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6" name="Shape 1346"/>
        <p:cNvGrpSpPr/>
        <p:nvPr/>
      </p:nvGrpSpPr>
      <p:grpSpPr>
        <a:xfrm>
          <a:off x="0" y="0"/>
          <a:ext cx="0" cy="0"/>
          <a:chOff x="0" y="0"/>
          <a:chExt cx="0" cy="0"/>
        </a:xfrm>
      </p:grpSpPr>
      <p:sp>
        <p:nvSpPr>
          <p:cNvPr id="1347" name="Google Shape;1347;p91"/>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7" name="Shape 1017"/>
        <p:cNvGrpSpPr/>
        <p:nvPr/>
      </p:nvGrpSpPr>
      <p:grpSpPr>
        <a:xfrm>
          <a:off x="0" y="0"/>
          <a:ext cx="0" cy="0"/>
          <a:chOff x="0" y="0"/>
          <a:chExt cx="0" cy="0"/>
        </a:xfrm>
      </p:grpSpPr>
      <p:sp>
        <p:nvSpPr>
          <p:cNvPr id="1018" name="Google Shape;1018;p57"/>
          <p:cNvSpPr txBox="1"/>
          <p:nvPr>
            <p:ph type="title"/>
          </p:nvPr>
        </p:nvSpPr>
        <p:spPr>
          <a:xfrm>
            <a:off x="-12125"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This Week: JavaScript Objects and DOM Manipulation</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
        <p:nvSpPr>
          <p:cNvPr id="1019" name="Google Shape;1019;p57"/>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020" name="Google Shape;1020;p57"/>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By the end of this week, you’ll </a:t>
            </a:r>
            <a:r>
              <a:rPr lang="en">
                <a:solidFill>
                  <a:schemeClr val="dk1"/>
                </a:solidFill>
              </a:rPr>
              <a:t>know how to</a:t>
            </a:r>
            <a:r>
              <a:rPr lang="en">
                <a:solidFill>
                  <a:schemeClr val="dk1"/>
                </a:solidFill>
              </a:rPr>
              <a:t>: </a:t>
            </a:r>
            <a:endParaRPr>
              <a:solidFill>
                <a:schemeClr val="dk1"/>
              </a:solidFill>
            </a:endParaRPr>
          </a:p>
          <a:p>
            <a:pPr indent="0" lvl="0" marL="0" rtl="0" algn="l">
              <a:spcBef>
                <a:spcPts val="500"/>
              </a:spcBef>
              <a:spcAft>
                <a:spcPts val="0"/>
              </a:spcAft>
              <a:buNone/>
            </a:pPr>
            <a:r>
              <a:t/>
            </a:r>
            <a:endParaRPr/>
          </a:p>
        </p:txBody>
      </p:sp>
      <p:sp>
        <p:nvSpPr>
          <p:cNvPr id="1021" name="Google Shape;1021;p57"/>
          <p:cNvSpPr/>
          <p:nvPr/>
        </p:nvSpPr>
        <p:spPr>
          <a:xfrm>
            <a:off x="1141350" y="1219300"/>
            <a:ext cx="7728300" cy="4863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lnSpc>
                <a:spcPct val="115000"/>
              </a:lnSpc>
              <a:spcBef>
                <a:spcPts val="0"/>
              </a:spcBef>
              <a:spcAft>
                <a:spcPts val="0"/>
              </a:spcAft>
              <a:buNone/>
            </a:pPr>
            <a:r>
              <a:rPr lang="en" sz="1600">
                <a:solidFill>
                  <a:srgbClr val="043461"/>
                </a:solidFill>
                <a:latin typeface="Roboto"/>
                <a:ea typeface="Roboto"/>
                <a:cs typeface="Roboto"/>
                <a:sym typeface="Roboto"/>
              </a:rPr>
              <a:t>Create, update, and iterate over JavaScript Objects.</a:t>
            </a:r>
            <a:endParaRPr sz="1600">
              <a:solidFill>
                <a:srgbClr val="043461"/>
              </a:solidFill>
              <a:latin typeface="Roboto"/>
              <a:ea typeface="Roboto"/>
              <a:cs typeface="Roboto"/>
              <a:sym typeface="Roboto"/>
            </a:endParaRPr>
          </a:p>
        </p:txBody>
      </p:sp>
      <p:sp>
        <p:nvSpPr>
          <p:cNvPr id="1022" name="Google Shape;1022;p57"/>
          <p:cNvSpPr/>
          <p:nvPr/>
        </p:nvSpPr>
        <p:spPr>
          <a:xfrm>
            <a:off x="1141350" y="1810375"/>
            <a:ext cx="7728300" cy="4863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lnSpc>
                <a:spcPct val="115000"/>
              </a:lnSpc>
              <a:spcBef>
                <a:spcPts val="0"/>
              </a:spcBef>
              <a:spcAft>
                <a:spcPts val="0"/>
              </a:spcAft>
              <a:buNone/>
            </a:pPr>
            <a:r>
              <a:rPr lang="en" sz="1600">
                <a:solidFill>
                  <a:srgbClr val="043461"/>
                </a:solidFill>
                <a:latin typeface="Roboto"/>
                <a:ea typeface="Roboto"/>
                <a:cs typeface="Roboto"/>
                <a:sym typeface="Roboto"/>
              </a:rPr>
              <a:t>Use </a:t>
            </a:r>
            <a:r>
              <a:rPr lang="en" sz="1600">
                <a:solidFill>
                  <a:srgbClr val="FFFFFF"/>
                </a:solidFill>
                <a:highlight>
                  <a:srgbClr val="032F62"/>
                </a:highlight>
                <a:latin typeface="Inconsolata Medium"/>
                <a:ea typeface="Inconsolata Medium"/>
                <a:cs typeface="Inconsolata Medium"/>
                <a:sym typeface="Inconsolata Medium"/>
              </a:rPr>
              <a:t>forEach()</a:t>
            </a:r>
            <a:r>
              <a:rPr lang="en" sz="1600">
                <a:solidFill>
                  <a:srgbClr val="043461"/>
                </a:solidFill>
                <a:latin typeface="Roboto"/>
                <a:ea typeface="Roboto"/>
                <a:cs typeface="Roboto"/>
                <a:sym typeface="Roboto"/>
              </a:rPr>
              <a:t> and callback functions</a:t>
            </a:r>
            <a:endParaRPr sz="1600">
              <a:solidFill>
                <a:srgbClr val="043461"/>
              </a:solidFill>
              <a:latin typeface="Roboto"/>
              <a:ea typeface="Roboto"/>
              <a:cs typeface="Roboto"/>
              <a:sym typeface="Roboto"/>
            </a:endParaRPr>
          </a:p>
        </p:txBody>
      </p:sp>
      <p:sp>
        <p:nvSpPr>
          <p:cNvPr id="1023" name="Google Shape;1023;p57"/>
          <p:cNvSpPr/>
          <p:nvPr/>
        </p:nvSpPr>
        <p:spPr>
          <a:xfrm>
            <a:off x="1141350" y="2401450"/>
            <a:ext cx="7728300" cy="4863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lnSpc>
                <a:spcPct val="115000"/>
              </a:lnSpc>
              <a:spcBef>
                <a:spcPts val="0"/>
              </a:spcBef>
              <a:spcAft>
                <a:spcPts val="0"/>
              </a:spcAft>
              <a:buNone/>
            </a:pPr>
            <a:r>
              <a:rPr lang="en" sz="1600">
                <a:solidFill>
                  <a:srgbClr val="043461"/>
                </a:solidFill>
                <a:latin typeface="Roboto"/>
                <a:ea typeface="Roboto"/>
                <a:cs typeface="Roboto"/>
                <a:sym typeface="Roboto"/>
              </a:rPr>
              <a:t>Use D3.js for basic DOM manipulation</a:t>
            </a:r>
            <a:endParaRPr sz="1600">
              <a:solidFill>
                <a:srgbClr val="043461"/>
              </a:solidFill>
              <a:latin typeface="Roboto"/>
              <a:ea typeface="Roboto"/>
              <a:cs typeface="Roboto"/>
              <a:sym typeface="Roboto"/>
            </a:endParaRPr>
          </a:p>
        </p:txBody>
      </p:sp>
      <p:sp>
        <p:nvSpPr>
          <p:cNvPr id="1024" name="Google Shape;1024;p57"/>
          <p:cNvSpPr/>
          <p:nvPr/>
        </p:nvSpPr>
        <p:spPr>
          <a:xfrm>
            <a:off x="1141275" y="2992550"/>
            <a:ext cx="7728300" cy="4863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lnSpc>
                <a:spcPct val="115000"/>
              </a:lnSpc>
              <a:spcBef>
                <a:spcPts val="0"/>
              </a:spcBef>
              <a:spcAft>
                <a:spcPts val="0"/>
              </a:spcAft>
              <a:buNone/>
            </a:pPr>
            <a:r>
              <a:rPr lang="en" sz="1600">
                <a:solidFill>
                  <a:srgbClr val="043461"/>
                </a:solidFill>
                <a:latin typeface="Roboto"/>
                <a:ea typeface="Roboto"/>
                <a:cs typeface="Roboto"/>
                <a:sym typeface="Roboto"/>
              </a:rPr>
              <a:t>Populate and filter tables using static data structures</a:t>
            </a:r>
            <a:endParaRPr sz="1600">
              <a:solidFill>
                <a:srgbClr val="043461"/>
              </a:solidFill>
              <a:latin typeface="Roboto"/>
              <a:ea typeface="Roboto"/>
              <a:cs typeface="Roboto"/>
              <a:sym typeface="Roboto"/>
            </a:endParaRPr>
          </a:p>
        </p:txBody>
      </p:sp>
      <p:sp>
        <p:nvSpPr>
          <p:cNvPr id="1025" name="Google Shape;1025;p57"/>
          <p:cNvSpPr/>
          <p:nvPr/>
        </p:nvSpPr>
        <p:spPr>
          <a:xfrm>
            <a:off x="1141350" y="3583675"/>
            <a:ext cx="7728300" cy="4863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lnSpc>
                <a:spcPct val="115000"/>
              </a:lnSpc>
              <a:spcBef>
                <a:spcPts val="0"/>
              </a:spcBef>
              <a:spcAft>
                <a:spcPts val="0"/>
              </a:spcAft>
              <a:buNone/>
            </a:pPr>
            <a:r>
              <a:rPr lang="en" sz="1600">
                <a:solidFill>
                  <a:srgbClr val="043461"/>
                </a:solidFill>
                <a:latin typeface="Roboto"/>
                <a:ea typeface="Roboto"/>
                <a:cs typeface="Roboto"/>
                <a:sym typeface="Roboto"/>
              </a:rPr>
              <a:t>Use D3.js to attach events to DOM elements</a:t>
            </a:r>
            <a:endParaRPr sz="1600">
              <a:solidFill>
                <a:srgbClr val="043461"/>
              </a:solidFill>
              <a:latin typeface="Roboto"/>
              <a:ea typeface="Roboto"/>
              <a:cs typeface="Roboto"/>
              <a:sym typeface="Roboto"/>
            </a:endParaRPr>
          </a:p>
        </p:txBody>
      </p:sp>
      <p:grpSp>
        <p:nvGrpSpPr>
          <p:cNvPr id="1026" name="Google Shape;1026;p57"/>
          <p:cNvGrpSpPr/>
          <p:nvPr/>
        </p:nvGrpSpPr>
        <p:grpSpPr>
          <a:xfrm>
            <a:off x="429795" y="1256244"/>
            <a:ext cx="577822" cy="412443"/>
            <a:chOff x="453224" y="1424000"/>
            <a:chExt cx="510985" cy="364800"/>
          </a:xfrm>
        </p:grpSpPr>
        <p:sp>
          <p:nvSpPr>
            <p:cNvPr id="1027" name="Google Shape;1027;p57"/>
            <p:cNvSpPr/>
            <p:nvPr/>
          </p:nvSpPr>
          <p:spPr>
            <a:xfrm>
              <a:off x="453224" y="1424000"/>
              <a:ext cx="510985" cy="173400"/>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1028" name="Google Shape;1028;p57"/>
            <p:cNvSpPr/>
            <p:nvPr/>
          </p:nvSpPr>
          <p:spPr>
            <a:xfrm flipH="1" rot="10800000">
              <a:off x="453224" y="1615400"/>
              <a:ext cx="510985" cy="173400"/>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1029" name="Google Shape;1029;p57"/>
          <p:cNvGrpSpPr/>
          <p:nvPr/>
        </p:nvGrpSpPr>
        <p:grpSpPr>
          <a:xfrm>
            <a:off x="429795" y="1847334"/>
            <a:ext cx="577822" cy="412443"/>
            <a:chOff x="453224" y="1424000"/>
            <a:chExt cx="510985" cy="364800"/>
          </a:xfrm>
        </p:grpSpPr>
        <p:sp>
          <p:nvSpPr>
            <p:cNvPr id="1030" name="Google Shape;1030;p57"/>
            <p:cNvSpPr/>
            <p:nvPr/>
          </p:nvSpPr>
          <p:spPr>
            <a:xfrm>
              <a:off x="453224" y="1424000"/>
              <a:ext cx="510985" cy="173400"/>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1031" name="Google Shape;1031;p57"/>
            <p:cNvSpPr/>
            <p:nvPr/>
          </p:nvSpPr>
          <p:spPr>
            <a:xfrm flipH="1" rot="10800000">
              <a:off x="453224" y="1615400"/>
              <a:ext cx="510985" cy="173400"/>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1032" name="Google Shape;1032;p57"/>
          <p:cNvGrpSpPr/>
          <p:nvPr/>
        </p:nvGrpSpPr>
        <p:grpSpPr>
          <a:xfrm>
            <a:off x="429795" y="2438424"/>
            <a:ext cx="577822" cy="412443"/>
            <a:chOff x="453224" y="1424000"/>
            <a:chExt cx="510985" cy="364800"/>
          </a:xfrm>
        </p:grpSpPr>
        <p:sp>
          <p:nvSpPr>
            <p:cNvPr id="1033" name="Google Shape;1033;p57"/>
            <p:cNvSpPr/>
            <p:nvPr/>
          </p:nvSpPr>
          <p:spPr>
            <a:xfrm>
              <a:off x="453224" y="1424000"/>
              <a:ext cx="510985" cy="173400"/>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1034" name="Google Shape;1034;p57"/>
            <p:cNvSpPr/>
            <p:nvPr/>
          </p:nvSpPr>
          <p:spPr>
            <a:xfrm flipH="1" rot="10800000">
              <a:off x="453224" y="1615400"/>
              <a:ext cx="510985" cy="173400"/>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1035" name="Google Shape;1035;p57"/>
          <p:cNvGrpSpPr/>
          <p:nvPr/>
        </p:nvGrpSpPr>
        <p:grpSpPr>
          <a:xfrm>
            <a:off x="429795" y="3029514"/>
            <a:ext cx="577822" cy="412443"/>
            <a:chOff x="453224" y="1424000"/>
            <a:chExt cx="510985" cy="364800"/>
          </a:xfrm>
        </p:grpSpPr>
        <p:sp>
          <p:nvSpPr>
            <p:cNvPr id="1036" name="Google Shape;1036;p57"/>
            <p:cNvSpPr/>
            <p:nvPr/>
          </p:nvSpPr>
          <p:spPr>
            <a:xfrm>
              <a:off x="453224" y="1424000"/>
              <a:ext cx="510985" cy="173400"/>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1037" name="Google Shape;1037;p57"/>
            <p:cNvSpPr/>
            <p:nvPr/>
          </p:nvSpPr>
          <p:spPr>
            <a:xfrm flipH="1" rot="10800000">
              <a:off x="453224" y="1615400"/>
              <a:ext cx="510985" cy="173400"/>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1038" name="Google Shape;1038;p57"/>
          <p:cNvGrpSpPr/>
          <p:nvPr/>
        </p:nvGrpSpPr>
        <p:grpSpPr>
          <a:xfrm>
            <a:off x="429795" y="3620604"/>
            <a:ext cx="577822" cy="412443"/>
            <a:chOff x="453224" y="1424000"/>
            <a:chExt cx="510985" cy="364800"/>
          </a:xfrm>
        </p:grpSpPr>
        <p:sp>
          <p:nvSpPr>
            <p:cNvPr id="1039" name="Google Shape;1039;p57"/>
            <p:cNvSpPr/>
            <p:nvPr/>
          </p:nvSpPr>
          <p:spPr>
            <a:xfrm>
              <a:off x="453224" y="1424000"/>
              <a:ext cx="510985" cy="173400"/>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1040" name="Google Shape;1040;p57"/>
            <p:cNvSpPr/>
            <p:nvPr/>
          </p:nvSpPr>
          <p:spPr>
            <a:xfrm flipH="1" rot="10800000">
              <a:off x="453224" y="1615400"/>
              <a:ext cx="510985" cy="173400"/>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1041" name="Google Shape;1041;p57"/>
          <p:cNvSpPr/>
          <p:nvPr/>
        </p:nvSpPr>
        <p:spPr>
          <a:xfrm>
            <a:off x="1141350" y="4174800"/>
            <a:ext cx="7728300" cy="4863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lnSpc>
                <a:spcPct val="115000"/>
              </a:lnSpc>
              <a:spcBef>
                <a:spcPts val="0"/>
              </a:spcBef>
              <a:spcAft>
                <a:spcPts val="0"/>
              </a:spcAft>
              <a:buNone/>
            </a:pPr>
            <a:r>
              <a:rPr lang="en" sz="1600">
                <a:solidFill>
                  <a:srgbClr val="043461"/>
                </a:solidFill>
                <a:latin typeface="Roboto"/>
                <a:ea typeface="Roboto"/>
                <a:cs typeface="Roboto"/>
                <a:sym typeface="Roboto"/>
              </a:rPr>
              <a:t>Dynamically manipulate the DOM through events</a:t>
            </a:r>
            <a:endParaRPr sz="1600">
              <a:solidFill>
                <a:srgbClr val="043461"/>
              </a:solidFill>
              <a:latin typeface="Roboto"/>
              <a:ea typeface="Roboto"/>
              <a:cs typeface="Roboto"/>
              <a:sym typeface="Roboto"/>
            </a:endParaRPr>
          </a:p>
        </p:txBody>
      </p:sp>
      <p:grpSp>
        <p:nvGrpSpPr>
          <p:cNvPr id="1042" name="Google Shape;1042;p57"/>
          <p:cNvGrpSpPr/>
          <p:nvPr/>
        </p:nvGrpSpPr>
        <p:grpSpPr>
          <a:xfrm>
            <a:off x="429795" y="4211729"/>
            <a:ext cx="577822" cy="412443"/>
            <a:chOff x="453224" y="1424000"/>
            <a:chExt cx="510985" cy="364800"/>
          </a:xfrm>
        </p:grpSpPr>
        <p:sp>
          <p:nvSpPr>
            <p:cNvPr id="1043" name="Google Shape;1043;p57"/>
            <p:cNvSpPr/>
            <p:nvPr/>
          </p:nvSpPr>
          <p:spPr>
            <a:xfrm>
              <a:off x="453224" y="1424000"/>
              <a:ext cx="510985" cy="173400"/>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1044" name="Google Shape;1044;p57"/>
            <p:cNvSpPr/>
            <p:nvPr/>
          </p:nvSpPr>
          <p:spPr>
            <a:xfrm flipH="1" rot="10800000">
              <a:off x="453224" y="1615400"/>
              <a:ext cx="510985" cy="173400"/>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8" name="Shape 1048"/>
        <p:cNvGrpSpPr/>
        <p:nvPr/>
      </p:nvGrpSpPr>
      <p:grpSpPr>
        <a:xfrm>
          <a:off x="0" y="0"/>
          <a:ext cx="0" cy="0"/>
          <a:chOff x="0" y="0"/>
          <a:chExt cx="0" cy="0"/>
        </a:xfrm>
      </p:grpSpPr>
      <p:sp>
        <p:nvSpPr>
          <p:cNvPr id="1049" name="Google Shape;1049;p58"/>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050" name="Google Shape;1050;p58"/>
          <p:cNvSpPr txBox="1"/>
          <p:nvPr>
            <p:ph type="title"/>
          </p:nvPr>
        </p:nvSpPr>
        <p:spPr>
          <a:xfrm>
            <a:off x="274325" y="3361350"/>
            <a:ext cx="8595300" cy="73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400"/>
              <a:t>Using the skills learned throughout the week, create new </a:t>
            </a:r>
            <a:br>
              <a:rPr lang="en" sz="2400"/>
            </a:br>
            <a:r>
              <a:rPr lang="en" sz="2400"/>
              <a:t>search </a:t>
            </a:r>
            <a:r>
              <a:rPr lang="en" sz="2400"/>
              <a:t>p</a:t>
            </a:r>
            <a:r>
              <a:rPr lang="en" sz="2400"/>
              <a:t>arameters and new JavaScript functions for UFO </a:t>
            </a:r>
            <a:br>
              <a:rPr lang="en" sz="2400"/>
            </a:br>
            <a:r>
              <a:rPr lang="en" sz="2400"/>
              <a:t>data to create an updated and dynamic webpage. </a:t>
            </a:r>
            <a:endParaRPr sz="24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4" name="Shape 1054"/>
        <p:cNvGrpSpPr/>
        <p:nvPr/>
      </p:nvGrpSpPr>
      <p:grpSpPr>
        <a:xfrm>
          <a:off x="0" y="0"/>
          <a:ext cx="0" cy="0"/>
          <a:chOff x="0" y="0"/>
          <a:chExt cx="0" cy="0"/>
        </a:xfrm>
      </p:grpSpPr>
      <p:sp>
        <p:nvSpPr>
          <p:cNvPr id="1055" name="Google Shape;1055;p59"/>
          <p:cNvSpPr txBox="1"/>
          <p:nvPr>
            <p:ph type="title"/>
          </p:nvPr>
        </p:nvSpPr>
        <p:spPr>
          <a:xfrm>
            <a:off x="274325" y="21646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Today’s Agenda</a:t>
            </a:r>
            <a:endParaRPr/>
          </a:p>
        </p:txBody>
      </p:sp>
      <p:sp>
        <p:nvSpPr>
          <p:cNvPr id="1056" name="Google Shape;1056;p59"/>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057" name="Google Shape;1057;p59"/>
          <p:cNvSpPr/>
          <p:nvPr/>
        </p:nvSpPr>
        <p:spPr>
          <a:xfrm>
            <a:off x="3868650" y="1649725"/>
            <a:ext cx="1406700" cy="477600"/>
          </a:xfrm>
          <a:prstGeom prst="roundRect">
            <a:avLst>
              <a:gd fmla="val 16667" name="adj"/>
            </a:avLst>
          </a:prstGeom>
          <a:solidFill>
            <a:srgbClr val="1475D4"/>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Oswald"/>
                <a:ea typeface="Oswald"/>
                <a:cs typeface="Oswald"/>
                <a:sym typeface="Oswald"/>
              </a:rPr>
              <a:t>Module 11</a:t>
            </a:r>
            <a:endParaRPr sz="2400">
              <a:solidFill>
                <a:srgbClr val="FFFFFF"/>
              </a:solidFill>
              <a:latin typeface="Oswald"/>
              <a:ea typeface="Oswald"/>
              <a:cs typeface="Oswald"/>
              <a:sym typeface="Oswa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1" name="Shape 1061"/>
        <p:cNvGrpSpPr/>
        <p:nvPr/>
      </p:nvGrpSpPr>
      <p:grpSpPr>
        <a:xfrm>
          <a:off x="0" y="0"/>
          <a:ext cx="0" cy="0"/>
          <a:chOff x="0" y="0"/>
          <a:chExt cx="0" cy="0"/>
        </a:xfrm>
      </p:grpSpPr>
      <p:sp>
        <p:nvSpPr>
          <p:cNvPr id="1062" name="Google Shape;1062;p60"/>
          <p:cNvSpPr txBox="1"/>
          <p:nvPr>
            <p:ph type="title"/>
          </p:nvPr>
        </p:nvSpPr>
        <p:spPr>
          <a:xfrm>
            <a:off x="-12125"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Today’s Agenda</a:t>
            </a:r>
            <a:endParaRPr>
              <a:solidFill>
                <a:schemeClr val="dk1"/>
              </a:solidFill>
            </a:endParaRPr>
          </a:p>
          <a:p>
            <a:pPr indent="0" lvl="0" marL="0" rtl="0" algn="l">
              <a:spcBef>
                <a:spcPts val="0"/>
              </a:spcBef>
              <a:spcAft>
                <a:spcPts val="0"/>
              </a:spcAft>
              <a:buNone/>
            </a:pPr>
            <a:r>
              <a:t/>
            </a:r>
            <a:endParaRPr/>
          </a:p>
        </p:txBody>
      </p:sp>
      <p:sp>
        <p:nvSpPr>
          <p:cNvPr id="1063" name="Google Shape;1063;p60"/>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064" name="Google Shape;1064;p60"/>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By completing today’s activities, you’ll learn the following skills:</a:t>
            </a:r>
            <a:endParaRPr>
              <a:solidFill>
                <a:schemeClr val="dk1"/>
              </a:solidFill>
            </a:endParaRPr>
          </a:p>
          <a:p>
            <a:pPr indent="0" lvl="0" marL="0" rtl="0" algn="l">
              <a:spcBef>
                <a:spcPts val="500"/>
              </a:spcBef>
              <a:spcAft>
                <a:spcPts val="0"/>
              </a:spcAft>
              <a:buNone/>
            </a:pPr>
            <a:r>
              <a:t/>
            </a:r>
            <a:endParaRPr/>
          </a:p>
        </p:txBody>
      </p:sp>
      <p:sp>
        <p:nvSpPr>
          <p:cNvPr id="1065" name="Google Shape;1065;p60"/>
          <p:cNvSpPr/>
          <p:nvPr/>
        </p:nvSpPr>
        <p:spPr>
          <a:xfrm>
            <a:off x="1352550" y="1275950"/>
            <a:ext cx="6978000" cy="6213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sz="1700">
                <a:solidFill>
                  <a:srgbClr val="043461"/>
                </a:solidFill>
                <a:latin typeface="Roboto"/>
                <a:ea typeface="Roboto"/>
                <a:cs typeface="Roboto"/>
                <a:sym typeface="Roboto"/>
              </a:rPr>
              <a:t>Use </a:t>
            </a:r>
            <a:r>
              <a:rPr lang="en" sz="1700">
                <a:solidFill>
                  <a:srgbClr val="FFFFFF"/>
                </a:solidFill>
                <a:highlight>
                  <a:srgbClr val="032F62"/>
                </a:highlight>
                <a:latin typeface="Inconsolata Medium"/>
                <a:ea typeface="Inconsolata Medium"/>
                <a:cs typeface="Inconsolata Medium"/>
                <a:sym typeface="Inconsolata Medium"/>
              </a:rPr>
              <a:t>forEach()</a:t>
            </a:r>
            <a:r>
              <a:rPr lang="en" sz="1700">
                <a:solidFill>
                  <a:srgbClr val="043461"/>
                </a:solidFill>
                <a:latin typeface="Roboto"/>
                <a:ea typeface="Roboto"/>
                <a:cs typeface="Roboto"/>
                <a:sym typeface="Roboto"/>
              </a:rPr>
              <a:t> and callback functions</a:t>
            </a:r>
            <a:endParaRPr sz="1700">
              <a:solidFill>
                <a:srgbClr val="FFFFFF"/>
              </a:solidFill>
              <a:highlight>
                <a:srgbClr val="043461"/>
              </a:highlight>
              <a:latin typeface="Inconsolata Medium"/>
              <a:ea typeface="Inconsolata Medium"/>
              <a:cs typeface="Inconsolata Medium"/>
              <a:sym typeface="Inconsolata Medium"/>
            </a:endParaRPr>
          </a:p>
        </p:txBody>
      </p:sp>
      <p:grpSp>
        <p:nvGrpSpPr>
          <p:cNvPr id="1066" name="Google Shape;1066;p60"/>
          <p:cNvGrpSpPr/>
          <p:nvPr/>
        </p:nvGrpSpPr>
        <p:grpSpPr>
          <a:xfrm>
            <a:off x="457200" y="1275938"/>
            <a:ext cx="776889" cy="621300"/>
            <a:chOff x="457200" y="1378813"/>
            <a:chExt cx="776889" cy="621300"/>
          </a:xfrm>
        </p:grpSpPr>
        <p:sp>
          <p:nvSpPr>
            <p:cNvPr id="1067" name="Google Shape;1067;p60"/>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1068" name="Google Shape;1068;p60"/>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latin typeface="Roboto Thin"/>
                <a:ea typeface="Roboto Thin"/>
                <a:cs typeface="Roboto Thin"/>
                <a:sym typeface="Roboto Thin"/>
              </a:endParaRPr>
            </a:p>
          </p:txBody>
        </p:sp>
      </p:grpSp>
      <p:sp>
        <p:nvSpPr>
          <p:cNvPr id="1069" name="Google Shape;1069;p60"/>
          <p:cNvSpPr/>
          <p:nvPr/>
        </p:nvSpPr>
        <p:spPr>
          <a:xfrm>
            <a:off x="0" y="3797638"/>
            <a:ext cx="5231100" cy="928200"/>
          </a:xfrm>
          <a:prstGeom prst="homePlate">
            <a:avLst>
              <a:gd fmla="val 43373" name="adj"/>
            </a:avLst>
          </a:prstGeom>
          <a:solidFill>
            <a:srgbClr val="043461"/>
          </a:solidFill>
          <a:ln>
            <a:noFill/>
          </a:ln>
          <a:effectLst>
            <a:outerShdw blurRad="57150" rotWithShape="0" algn="bl" dir="5400000" dist="19050">
              <a:srgbClr val="000000">
                <a:alpha val="50000"/>
              </a:srgbClr>
            </a:outerShdw>
          </a:effectLst>
        </p:spPr>
        <p:txBody>
          <a:bodyPr anchorCtr="0" anchor="ctr" bIns="0" lIns="1280150" spcFirstLastPara="1" rIns="91425" wrap="square" tIns="18275">
            <a:noAutofit/>
          </a:bodyPr>
          <a:lstStyle/>
          <a:p>
            <a:pPr indent="0" lvl="0" marL="0" rtl="0" algn="l">
              <a:lnSpc>
                <a:spcPct val="115000"/>
              </a:lnSpc>
              <a:spcBef>
                <a:spcPts val="0"/>
              </a:spcBef>
              <a:spcAft>
                <a:spcPts val="0"/>
              </a:spcAft>
              <a:buNone/>
            </a:pPr>
            <a:r>
              <a:rPr lang="en" sz="1500">
                <a:solidFill>
                  <a:srgbClr val="FFFFFF"/>
                </a:solidFill>
                <a:latin typeface="Roboto Medium"/>
                <a:ea typeface="Roboto Medium"/>
                <a:cs typeface="Roboto Medium"/>
                <a:sym typeface="Roboto Medium"/>
              </a:rPr>
              <a:t>Make sure you’ve downloaded </a:t>
            </a:r>
            <a:br>
              <a:rPr lang="en" sz="1500">
                <a:solidFill>
                  <a:srgbClr val="FFFFFF"/>
                </a:solidFill>
                <a:latin typeface="Roboto Medium"/>
                <a:ea typeface="Roboto Medium"/>
                <a:cs typeface="Roboto Medium"/>
                <a:sym typeface="Roboto Medium"/>
              </a:rPr>
            </a:br>
            <a:r>
              <a:rPr lang="en" sz="1500">
                <a:solidFill>
                  <a:srgbClr val="FFFFFF"/>
                </a:solidFill>
                <a:latin typeface="Roboto Medium"/>
                <a:ea typeface="Roboto Medium"/>
                <a:cs typeface="Roboto Medium"/>
                <a:sym typeface="Roboto Medium"/>
              </a:rPr>
              <a:t>any relevant class files!</a:t>
            </a:r>
            <a:endParaRPr sz="1500">
              <a:solidFill>
                <a:srgbClr val="FFFFFF"/>
              </a:solidFill>
              <a:latin typeface="Roboto Medium"/>
              <a:ea typeface="Roboto Medium"/>
              <a:cs typeface="Roboto Medium"/>
              <a:sym typeface="Roboto Medium"/>
            </a:endParaRPr>
          </a:p>
        </p:txBody>
      </p:sp>
      <p:pic>
        <p:nvPicPr>
          <p:cNvPr id="1070" name="Google Shape;1070;p60"/>
          <p:cNvPicPr preferRelativeResize="0"/>
          <p:nvPr/>
        </p:nvPicPr>
        <p:blipFill>
          <a:blip r:embed="rId3">
            <a:alphaModFix/>
          </a:blip>
          <a:stretch>
            <a:fillRect/>
          </a:stretch>
        </p:blipFill>
        <p:spPr>
          <a:xfrm>
            <a:off x="242813" y="3797625"/>
            <a:ext cx="928274" cy="928274"/>
          </a:xfrm>
          <a:prstGeom prst="rect">
            <a:avLst/>
          </a:prstGeom>
          <a:noFill/>
          <a:ln>
            <a:noFill/>
          </a:ln>
        </p:spPr>
      </p:pic>
      <p:sp>
        <p:nvSpPr>
          <p:cNvPr id="1071" name="Google Shape;1071;p60"/>
          <p:cNvSpPr/>
          <p:nvPr/>
        </p:nvSpPr>
        <p:spPr>
          <a:xfrm>
            <a:off x="1352550" y="2037450"/>
            <a:ext cx="6978000" cy="6213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sz="1700">
                <a:solidFill>
                  <a:srgbClr val="043461"/>
                </a:solidFill>
                <a:latin typeface="Roboto"/>
                <a:ea typeface="Roboto"/>
                <a:cs typeface="Roboto"/>
                <a:sym typeface="Roboto"/>
              </a:rPr>
              <a:t>Create, update, and iterate over JavaScript objects</a:t>
            </a:r>
            <a:endParaRPr b="1" sz="1700">
              <a:solidFill>
                <a:srgbClr val="043461"/>
              </a:solidFill>
              <a:latin typeface="Roboto"/>
              <a:ea typeface="Roboto"/>
              <a:cs typeface="Roboto"/>
              <a:sym typeface="Roboto"/>
            </a:endParaRPr>
          </a:p>
        </p:txBody>
      </p:sp>
      <p:grpSp>
        <p:nvGrpSpPr>
          <p:cNvPr id="1072" name="Google Shape;1072;p60"/>
          <p:cNvGrpSpPr/>
          <p:nvPr/>
        </p:nvGrpSpPr>
        <p:grpSpPr>
          <a:xfrm>
            <a:off x="457200" y="2037438"/>
            <a:ext cx="776889" cy="621300"/>
            <a:chOff x="457200" y="1378813"/>
            <a:chExt cx="776889" cy="621300"/>
          </a:xfrm>
        </p:grpSpPr>
        <p:sp>
          <p:nvSpPr>
            <p:cNvPr id="1073" name="Google Shape;1073;p60"/>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1074" name="Google Shape;1074;p60"/>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latin typeface="Roboto Thin"/>
                <a:ea typeface="Roboto Thin"/>
                <a:cs typeface="Roboto Thin"/>
                <a:sym typeface="Roboto Thin"/>
              </a:endParaRPr>
            </a:p>
          </p:txBody>
        </p:sp>
      </p:grpSp>
      <p:sp>
        <p:nvSpPr>
          <p:cNvPr id="1075" name="Google Shape;1075;p60"/>
          <p:cNvSpPr/>
          <p:nvPr/>
        </p:nvSpPr>
        <p:spPr>
          <a:xfrm>
            <a:off x="1352550" y="2798950"/>
            <a:ext cx="6978000" cy="6213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sz="1700">
                <a:solidFill>
                  <a:srgbClr val="043461"/>
                </a:solidFill>
                <a:latin typeface="Roboto"/>
                <a:ea typeface="Roboto"/>
                <a:cs typeface="Roboto"/>
                <a:sym typeface="Roboto"/>
              </a:rPr>
              <a:t>Attach and manipulate the DOM with D3.js</a:t>
            </a:r>
            <a:endParaRPr b="1" sz="1700">
              <a:solidFill>
                <a:srgbClr val="043461"/>
              </a:solidFill>
              <a:latin typeface="Roboto"/>
              <a:ea typeface="Roboto"/>
              <a:cs typeface="Roboto"/>
              <a:sym typeface="Roboto"/>
            </a:endParaRPr>
          </a:p>
        </p:txBody>
      </p:sp>
      <p:grpSp>
        <p:nvGrpSpPr>
          <p:cNvPr id="1076" name="Google Shape;1076;p60"/>
          <p:cNvGrpSpPr/>
          <p:nvPr/>
        </p:nvGrpSpPr>
        <p:grpSpPr>
          <a:xfrm>
            <a:off x="457200" y="2798938"/>
            <a:ext cx="776889" cy="621300"/>
            <a:chOff x="457200" y="1378813"/>
            <a:chExt cx="776889" cy="621300"/>
          </a:xfrm>
        </p:grpSpPr>
        <p:sp>
          <p:nvSpPr>
            <p:cNvPr id="1077" name="Google Shape;1077;p60"/>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078" name="Google Shape;1078;p60"/>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latin typeface="Roboto Thin"/>
                <a:ea typeface="Roboto Thin"/>
                <a:cs typeface="Roboto Thin"/>
                <a:sym typeface="Roboto Thin"/>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2" name="Shape 1082"/>
        <p:cNvGrpSpPr/>
        <p:nvPr/>
      </p:nvGrpSpPr>
      <p:grpSpPr>
        <a:xfrm>
          <a:off x="0" y="0"/>
          <a:ext cx="0" cy="0"/>
          <a:chOff x="0" y="0"/>
          <a:chExt cx="0" cy="0"/>
        </a:xfrm>
      </p:grpSpPr>
      <p:sp>
        <p:nvSpPr>
          <p:cNvPr id="1083" name="Google Shape;1083;p61"/>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084" name="Google Shape;1084;p61"/>
          <p:cNvSpPr txBox="1"/>
          <p:nvPr>
            <p:ph type="title"/>
          </p:nvPr>
        </p:nvSpPr>
        <p:spPr>
          <a:xfrm>
            <a:off x="274350" y="1249675"/>
            <a:ext cx="8595300" cy="1561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How comfortable do you feel with this topic?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8" name="Shape 1088"/>
        <p:cNvGrpSpPr/>
        <p:nvPr/>
      </p:nvGrpSpPr>
      <p:grpSpPr>
        <a:xfrm>
          <a:off x="0" y="0"/>
          <a:ext cx="0" cy="0"/>
          <a:chOff x="0" y="0"/>
          <a:chExt cx="0" cy="0"/>
        </a:xfrm>
      </p:grpSpPr>
      <p:sp>
        <p:nvSpPr>
          <p:cNvPr id="1089" name="Google Shape;1089;p62"/>
          <p:cNvSpPr txBox="1"/>
          <p:nvPr>
            <p:ph idx="2" type="title"/>
          </p:nvPr>
        </p:nvSpPr>
        <p:spPr>
          <a:xfrm>
            <a:off x="274325" y="2619925"/>
            <a:ext cx="8595300" cy="5370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latin typeface="Inconsolata Medium"/>
                <a:ea typeface="Inconsolata Medium"/>
                <a:cs typeface="Inconsolata Medium"/>
                <a:sym typeface="Inconsolata Medium"/>
              </a:rPr>
              <a:t>forEach</a:t>
            </a:r>
            <a:r>
              <a:rPr lang="en"/>
              <a:t> and Callbacks</a:t>
            </a:r>
            <a:endParaRPr/>
          </a:p>
        </p:txBody>
      </p:sp>
      <p:sp>
        <p:nvSpPr>
          <p:cNvPr id="1090" name="Google Shape;1090;p62"/>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091" name="Google Shape;1091;p62"/>
          <p:cNvSpPr txBox="1"/>
          <p:nvPr>
            <p:ph type="title"/>
          </p:nvPr>
        </p:nvSpPr>
        <p:spPr>
          <a:xfrm>
            <a:off x="-101100" y="4408125"/>
            <a:ext cx="8970300" cy="537000"/>
          </a:xfrm>
          <a:prstGeom prst="rect">
            <a:avLst/>
          </a:prstGeom>
        </p:spPr>
        <p:txBody>
          <a:bodyPr anchorCtr="0" anchor="t" bIns="0" lIns="457200" spcFirstLastPara="1" rIns="274300" wrap="square" tIns="9125">
            <a:noAutofit/>
          </a:bodyPr>
          <a:lstStyle/>
          <a:p>
            <a:pPr indent="0" lvl="0" marL="0" rtl="0" algn="r">
              <a:spcBef>
                <a:spcPts val="0"/>
              </a:spcBef>
              <a:spcAft>
                <a:spcPts val="0"/>
              </a:spcAft>
              <a:buNone/>
            </a:pPr>
            <a:r>
              <a:rPr lang="en"/>
              <a:t>20 minutes</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